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8"/>
  </p:notesMasterIdLst>
  <p:sldIdLst>
    <p:sldId id="256" r:id="rId2"/>
    <p:sldId id="258" r:id="rId3"/>
    <p:sldId id="259" r:id="rId4"/>
    <p:sldId id="268" r:id="rId5"/>
    <p:sldId id="261" r:id="rId6"/>
    <p:sldId id="260" r:id="rId7"/>
    <p:sldId id="262" r:id="rId8"/>
    <p:sldId id="266" r:id="rId9"/>
    <p:sldId id="269" r:id="rId10"/>
    <p:sldId id="270" r:id="rId11"/>
    <p:sldId id="271" r:id="rId12"/>
    <p:sldId id="267" r:id="rId13"/>
    <p:sldId id="273" r:id="rId14"/>
    <p:sldId id="272" r:id="rId15"/>
    <p:sldId id="274" r:id="rId16"/>
    <p:sldId id="275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687C38-7BF2-43EA-908E-FA869E618B22}" v="1" dt="2026-01-17T06:25:06.3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F1D34535-055B-4C74-AD37-CA2FDEEC3E50}"/>
    <pc:docChg chg="custSel replTag">
      <pc:chgData name="Danny Young" userId="cb0f4ce2-eb4f-479e-8e8f-3beb257e632f" providerId="ADAL" clId="{F1D34535-055B-4C74-AD37-CA2FDEEC3E50}" dt="2021-12-11T07:24:54.347" v="0"/>
      <pc:docMkLst>
        <pc:docMk/>
      </pc:docMkLst>
    </pc:docChg>
  </pc:docChgLst>
  <pc:docChgLst>
    <pc:chgData name="Danny Young" userId="cb0f4ce2-eb4f-479e-8e8f-3beb257e632f" providerId="ADAL" clId="{06687C38-7BF2-43EA-908E-FA869E618B22}"/>
    <pc:docChg chg="addSld delSld modSld">
      <pc:chgData name="Danny Young" userId="cb0f4ce2-eb4f-479e-8e8f-3beb257e632f" providerId="ADAL" clId="{06687C38-7BF2-43EA-908E-FA869E618B22}" dt="2026-01-17T06:26:13.884" v="4" actId="2696"/>
      <pc:docMkLst>
        <pc:docMk/>
      </pc:docMkLst>
      <pc:sldChg chg="modSp mod">
        <pc:chgData name="Danny Young" userId="cb0f4ce2-eb4f-479e-8e8f-3beb257e632f" providerId="ADAL" clId="{06687C38-7BF2-43EA-908E-FA869E618B22}" dt="2026-01-17T06:25:16.011" v="3" actId="20577"/>
        <pc:sldMkLst>
          <pc:docMk/>
          <pc:sldMk cId="0" sldId="267"/>
        </pc:sldMkLst>
        <pc:spChg chg="mod">
          <ac:chgData name="Danny Young" userId="cb0f4ce2-eb4f-479e-8e8f-3beb257e632f" providerId="ADAL" clId="{06687C38-7BF2-43EA-908E-FA869E618B22}" dt="2026-01-17T06:25:16.011" v="3" actId="20577"/>
          <ac:spMkLst>
            <pc:docMk/>
            <pc:sldMk cId="0" sldId="267"/>
            <ac:spMk id="18443" creationId="{59FA72C0-3B8A-45E9-8F4B-515D28D981F0}"/>
          </ac:spMkLst>
        </pc:spChg>
      </pc:sldChg>
      <pc:sldChg chg="add del">
        <pc:chgData name="Danny Young" userId="cb0f4ce2-eb4f-479e-8e8f-3beb257e632f" providerId="ADAL" clId="{06687C38-7BF2-43EA-908E-FA869E618B22}" dt="2026-01-17T06:26:13.884" v="4" actId="2696"/>
        <pc:sldMkLst>
          <pc:docMk/>
          <pc:sldMk cId="0" sldId="276"/>
        </pc:sldMkLst>
      </pc:sldChg>
      <pc:sldChg chg="add del">
        <pc:chgData name="Danny Young" userId="cb0f4ce2-eb4f-479e-8e8f-3beb257e632f" providerId="ADAL" clId="{06687C38-7BF2-43EA-908E-FA869E618B22}" dt="2026-01-17T06:26:13.884" v="4" actId="2696"/>
        <pc:sldMkLst>
          <pc:docMk/>
          <pc:sldMk cId="0" sldId="27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19490F-6087-4245-8861-1B1A5D3E27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7F2138-DC8E-4D0A-8CD7-4308045A78D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31E64B-A34B-49FD-B4D6-5F0B58559DE7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27C5B8A-D2F8-4885-9462-2556E898F7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061E27C-6C66-461D-B1F9-6E5C1857E1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4EC63-AC35-4193-89B3-E027B17736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5E70-1307-4778-97D0-0E1DEC76BE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F6EB7305-D095-4A2A-8BC3-3C259DD6067C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6C2DFAC2-14FC-4821-89C3-E551AC8F5A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0178EE38-5CB3-4F8D-A83F-6EF25DA41E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87A7FDF7-D990-417F-AEF0-0543C8B85E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C0E865-7018-42B5-91D8-3D414ED75697}" type="slidenum">
              <a:rPr lang="en-CA" altLang="en-US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0AFF15B5-60C3-4385-82EB-80398AB3F8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9E7F703A-1EC4-4F03-9244-05DDB6CE3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A938196A-F6CC-488C-B462-D2E2F6D195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53DB712-962B-41C6-9C55-3DE68F4D10C4}" type="slidenum">
              <a:rPr lang="en-US" altLang="en-US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22A2EBA8-DECA-423B-8ACF-9A56E54E3C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0CB1B112-48E9-45B9-801C-D89EED753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7FFE5793-B2F1-4117-930C-4F38FB569E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EC1307B-F990-46C3-BACC-FB1D8B63A7F6}" type="slidenum">
              <a:rPr lang="en-US" altLang="en-US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8C3DB61D-8016-4DC3-AC05-458E350476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FE7D40CF-D539-496E-8F13-D2FC642EC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A6B47725-3BF9-47C9-90C1-4E7CCA9CC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F9286189-A325-484F-A9BF-8938BDEB5280}" type="slidenum">
              <a:rPr lang="en-US" altLang="en-US">
                <a:latin typeface="Arial" panose="020B0604020202020204" pitchFamily="34" charset="0"/>
              </a:rPr>
              <a:pPr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C8FB0-D871-4D71-9BD5-CBE524C1C144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20047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14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009694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15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065459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16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61023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09139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9257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DA45E334-6034-4E3F-8CF8-0FDE7CA147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39198019-9782-48DF-8925-18E8179EF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03C71520-D8F7-4476-AE00-EDB1D0C178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9A164EBF-6334-4357-9D78-B8E9D2270250}" type="slidenum">
              <a:rPr lang="en-US" altLang="en-US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47661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27250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523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F8678C18-A409-4FC5-B0B6-6C5D4AF44C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E5F316D4-DB1B-4049-B9AE-417009AAD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33AAEE7B-1001-4C89-BAAC-99E2AC9BEA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29F68078-0660-40CD-8D8E-40A6C143FDA8}" type="slidenum">
              <a:rPr lang="en-US" altLang="en-US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B7305-D095-4A2A-8BC3-3C259DD6067C}" type="slidenum">
              <a:rPr lang="en-CA" altLang="en-US" smtClean="0"/>
              <a:pPr/>
              <a:t>9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15635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814368-C210-484B-B965-5AB4586B221D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C8E42B-819E-499D-B111-B3EF8645F1EE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52D64C-295B-4493-BC5C-5F7A512AC4EA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668125-ACAB-4916-82EF-6955A6B32EDA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60961B66-26A7-4215-8A7C-62E82817CC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265AC192-5627-4F30-831A-51C674908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042DBF6C-78CF-4D1F-8C7E-B15133284DA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D370D8F5-A017-4E73-98F2-52A6502AC0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C78033F3-95D5-4363-B896-B65DAD9182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7101F529-D8FA-40AB-AC2F-8CD8E558467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1795E3-BB40-44A7-A7FF-7167E08C3801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78E4E5C-FA3B-4C8C-B837-70E854572BAF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4D0353D-25B0-4877-B4CF-C7707B7731A3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F4B43B1-4471-4252-882B-D47B86E9931F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A9ECA65-EF61-4884-B904-FDEF3AF886B6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380F446-1E11-4993-A1B8-00238E10313D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343F6E94-DEEE-45E3-A292-C64F0BEB44D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C3A18-023B-480B-94D4-7DD69AED614F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E33F599E-6E41-4F23-A6F6-8E0E1F48F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CDFB3706-8278-47DD-AFA5-CCE92EE4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3607CEC5-497E-4255-99DE-E3F402BB910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39325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7E6DF71-AA56-4743-806B-3836985A9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FABC1-F92E-40C0-AAF7-78A31668E9F6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B5580BE-11AC-4E7B-A062-020A1D715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A6D879E7-C924-47CD-9D89-44AD6D5BE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16F53-ED0E-4B51-95E0-3756B16CC38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004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3E8FF129-0AA4-4BE2-8E64-96445C888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0D982-1E63-48F4-817E-C9BC5CD2C7B8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7B60CDF-4A40-4E39-9D8C-48238BFF4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4DF57251-4C3B-464B-A41B-33F81EE98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00B03-1B7E-48E2-A7BB-F7CAF06F619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5182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DE340676-F7D1-489E-A324-9BD384909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DD1B047-8836-41F4-B9CC-0921892FC841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CF359B2B-52DF-4AD7-A2DE-5B6F9BFA60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C90AC2-1265-4581-9F49-013030968B3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7BB74F9E-64D7-464C-8A46-80CA8542F7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506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EF86F8-A18D-4643-8D69-EA2F22A17829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66231C-EE5B-42C0-A638-19D50F77BBCE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F0EE71-EA24-4B54-9406-FDDDF6A9FFAE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1E2DC4-E31A-442E-A363-35AB159C0E9B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0E021BE8-1EC3-4927-B31E-4D2D556F36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2E5331CB-66CA-4B50-B1C2-0180B472115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24F67F96-CBF8-4E6A-BE06-27905B7A3BA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ACEC9D9-5D22-42AC-BA6C-F2B0880C9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BFA87CE8-F73F-4FBD-830B-8288960AA5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96863B4-BC62-4702-BD6B-D7D2705AEC8D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5A0101F-5F53-4B67-A352-8A535FD0B53F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82AD3AA-F420-4215-B9E2-457423DEBF80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87FA8C3-6384-4CFE-8D19-3E8F84AE9132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BA443BA-2523-42AD-A59C-94586B082876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C772A7F-9402-4A9F-9036-B8D51240B91F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14C5447D-8729-4443-A25F-9B26FDED2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570BA27A-417F-430B-8AFC-A1501C46A4B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89037-DD7C-42BE-83CA-00B1EEE9C074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C6A1813-5AD8-401B-A067-9B3C546FC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8E102793-10C3-4D70-A1DB-78BFF56FA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D4A0D8A2-3ADE-4587-8C0C-29B9FED8681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243968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755DD4B7-B8F1-4116-98BF-8901026E8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8FB99-1B84-475D-9AC5-DC20B6E5E042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451575F-54E0-45A2-AE18-89A1EB936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D7AB7EC-2A9C-49FC-A351-245C7124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93A0-55FB-4122-9703-3590F441DB0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944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229F6310-3D72-489A-A000-2AD1DB01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F6650-9EC2-44C5-938C-905BDEA23288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1136F72A-4085-4984-8274-51CD84BC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DBC4427D-B4E2-4FF1-9951-EDB32E1A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043CD-B598-4493-8081-4EC9660E604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7815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A4E60430-CBDA-4E01-AFE7-EDFB69A6C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D53DA0-479B-471A-A689-12007C0CC64E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8499A0E2-DDC3-484E-A054-40D314D92A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A141AE-3D04-4A20-B4AA-B73B4C3DD45A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86CBC083-9390-466D-AAAB-54C7D2DCBE8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462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4E9878CC-464C-4393-B843-B99DF65AA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35207-801A-40A0-A224-E14AE7385B70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19154-87B0-420F-95AF-62AB03C94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9979D7F8-8586-4997-B1AD-18AF46C3F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060AD-D77E-40EF-938C-DAE4300CF49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7007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A9202688-8F1F-4FAC-9AF3-C0882995AA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AD143373-A22F-4E04-8160-DA8BE0EB47F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3DB43875-69ED-4A1D-906D-8FE29F454D6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44DD4017-0F27-417D-8805-FE393B3B5C4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3EA950-0817-436D-B199-57A62E526568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6AB1CC5E-A847-4DDC-AA01-AC48463580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A7473F8-E414-4E72-AEE2-56A21447D4FA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0B13C4F0-3E86-49DE-AA65-C0B42BFD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8790387-F9A9-4377-B789-31BDD7B11E07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BB7BF0E8-7E27-4928-883B-978AA92296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33912D-62A0-4142-888E-37DB995262AC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FF44533E-5E0D-465E-ABDC-3542484C0CE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6041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4D8D6D6B-C93D-4197-86CD-06AD35A737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79A58AC-7F8B-4A04-B2C0-F5D6B466A386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C51A64FF-B10D-4276-B43C-D2E43B449A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018570-9C7E-46EC-BEDC-8B7722F4782C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7506E446-DDBC-45B4-81FB-5876CA20B6F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1C70019F-79A5-414A-8A60-C7629E648A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3F52379A-5AA1-42C0-8345-20630554D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A7736036-684B-4B42-A68F-8E7DC6854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6778E4-CFE0-4762-87F5-FCE107FF1238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372954D7-56A5-4A00-8333-7092F2EFC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D21733-5760-4D5D-9257-1AE36004C990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1B541BEA-853D-4D8C-865F-46C53CBAEC2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016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29420938-C5FD-45D5-871D-70F85A693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30E1389E-7D8B-4E56-A4BB-E9FB075F2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6E6069FF-485F-4CD6-BC1D-AA78541E13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A0EE1A8F-4201-45E5-81A6-03AE319C1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4E7C8B5-073B-4740-8CD1-A71D654E354B}" type="datetimeFigureOut">
              <a:rPr lang="en-US"/>
              <a:pPr>
                <a:defRPr/>
              </a:pPr>
              <a:t>1/16/2026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BBE81E-545C-4ACD-88A5-F9F9BF8A70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B793792-BD83-4330-813F-C7E15AD259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73F4D3DB-A80F-4908-B32A-EBE33854321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905949-7ED5-4C29-9CAA-96879BD3C591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69BEDE15-FDBF-45E5-9FED-B48323A70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843A1EB-186A-4E13-910D-9D8043214B6D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9F62D8F-82B1-479F-A9D3-AB62247D6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56EBE8A6-BC43-4FFC-AA17-E09225CE460B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1" r:id="rId4"/>
    <p:sldLayoutId id="2147483742" r:id="rId5"/>
    <p:sldLayoutId id="2147483749" r:id="rId6"/>
    <p:sldLayoutId id="2147483743" r:id="rId7"/>
    <p:sldLayoutId id="2147483750" r:id="rId8"/>
    <p:sldLayoutId id="2147483751" r:id="rId9"/>
    <p:sldLayoutId id="2147483744" r:id="rId10"/>
    <p:sldLayoutId id="21474837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58.bin"/><Relationship Id="rId26" Type="http://schemas.openxmlformats.org/officeDocument/2006/relationships/oleObject" Target="../embeddings/oleObject162.bin"/><Relationship Id="rId39" Type="http://schemas.openxmlformats.org/officeDocument/2006/relationships/oleObject" Target="../embeddings/oleObject169.bin"/><Relationship Id="rId21" Type="http://schemas.openxmlformats.org/officeDocument/2006/relationships/image" Target="../media/image106.wmf"/><Relationship Id="rId34" Type="http://schemas.openxmlformats.org/officeDocument/2006/relationships/oleObject" Target="../embeddings/oleObject166.bin"/><Relationship Id="rId42" Type="http://schemas.openxmlformats.org/officeDocument/2006/relationships/image" Target="../media/image88.wmf"/><Relationship Id="rId47" Type="http://schemas.openxmlformats.org/officeDocument/2006/relationships/oleObject" Target="../embeddings/oleObject172.bin"/><Relationship Id="rId50" Type="http://schemas.openxmlformats.org/officeDocument/2006/relationships/image" Target="../media/image92.wmf"/><Relationship Id="rId7" Type="http://schemas.openxmlformats.org/officeDocument/2006/relationships/image" Target="../media/image99.wmf"/><Relationship Id="rId2" Type="http://schemas.openxmlformats.org/officeDocument/2006/relationships/notesSlide" Target="../notesSlides/notesSlide10.xml"/><Relationship Id="rId16" Type="http://schemas.openxmlformats.org/officeDocument/2006/relationships/oleObject" Target="../embeddings/oleObject157.bin"/><Relationship Id="rId29" Type="http://schemas.openxmlformats.org/officeDocument/2006/relationships/image" Target="../media/image110.wmf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61.bin"/><Relationship Id="rId32" Type="http://schemas.openxmlformats.org/officeDocument/2006/relationships/oleObject" Target="../embeddings/oleObject165.bin"/><Relationship Id="rId37" Type="http://schemas.openxmlformats.org/officeDocument/2006/relationships/image" Target="../media/image114.wmf"/><Relationship Id="rId40" Type="http://schemas.openxmlformats.org/officeDocument/2006/relationships/image" Target="../media/image87.wmf"/><Relationship Id="rId45" Type="http://schemas.openxmlformats.org/officeDocument/2006/relationships/oleObject" Target="../embeddings/oleObject171.bin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63.bin"/><Relationship Id="rId36" Type="http://schemas.openxmlformats.org/officeDocument/2006/relationships/oleObject" Target="../embeddings/oleObject167.bin"/><Relationship Id="rId49" Type="http://schemas.openxmlformats.org/officeDocument/2006/relationships/oleObject" Target="../embeddings/oleObject145.bin"/><Relationship Id="rId10" Type="http://schemas.openxmlformats.org/officeDocument/2006/relationships/oleObject" Target="../embeddings/oleObject154.bin"/><Relationship Id="rId19" Type="http://schemas.openxmlformats.org/officeDocument/2006/relationships/image" Target="../media/image105.wmf"/><Relationship Id="rId31" Type="http://schemas.openxmlformats.org/officeDocument/2006/relationships/image" Target="../media/image111.wmf"/><Relationship Id="rId44" Type="http://schemas.openxmlformats.org/officeDocument/2006/relationships/image" Target="../media/image89.wmf"/><Relationship Id="rId4" Type="http://schemas.openxmlformats.org/officeDocument/2006/relationships/oleObject" Target="../embeddings/oleObject151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56.bin"/><Relationship Id="rId22" Type="http://schemas.openxmlformats.org/officeDocument/2006/relationships/oleObject" Target="../embeddings/oleObject160.bin"/><Relationship Id="rId27" Type="http://schemas.openxmlformats.org/officeDocument/2006/relationships/image" Target="../media/image109.wmf"/><Relationship Id="rId30" Type="http://schemas.openxmlformats.org/officeDocument/2006/relationships/oleObject" Target="../embeddings/oleObject164.bin"/><Relationship Id="rId35" Type="http://schemas.openxmlformats.org/officeDocument/2006/relationships/image" Target="../media/image113.wmf"/><Relationship Id="rId43" Type="http://schemas.openxmlformats.org/officeDocument/2006/relationships/oleObject" Target="../embeddings/oleObject142.bin"/><Relationship Id="rId48" Type="http://schemas.openxmlformats.org/officeDocument/2006/relationships/image" Target="../media/image91.wmf"/><Relationship Id="rId8" Type="http://schemas.openxmlformats.org/officeDocument/2006/relationships/oleObject" Target="../embeddings/oleObject153.bin"/><Relationship Id="rId3" Type="http://schemas.openxmlformats.org/officeDocument/2006/relationships/hyperlink" Target="http://www.bcmath.ca/" TargetMode="External"/><Relationship Id="rId12" Type="http://schemas.openxmlformats.org/officeDocument/2006/relationships/oleObject" Target="../embeddings/oleObject155.bin"/><Relationship Id="rId17" Type="http://schemas.openxmlformats.org/officeDocument/2006/relationships/image" Target="../media/image104.wmf"/><Relationship Id="rId25" Type="http://schemas.openxmlformats.org/officeDocument/2006/relationships/image" Target="../media/image108.wmf"/><Relationship Id="rId33" Type="http://schemas.openxmlformats.org/officeDocument/2006/relationships/image" Target="../media/image112.wmf"/><Relationship Id="rId38" Type="http://schemas.openxmlformats.org/officeDocument/2006/relationships/oleObject" Target="../embeddings/oleObject168.bin"/><Relationship Id="rId46" Type="http://schemas.openxmlformats.org/officeDocument/2006/relationships/image" Target="../media/image90.wmf"/><Relationship Id="rId20" Type="http://schemas.openxmlformats.org/officeDocument/2006/relationships/oleObject" Target="../embeddings/oleObject159.bin"/><Relationship Id="rId41" Type="http://schemas.openxmlformats.org/officeDocument/2006/relationships/oleObject" Target="../embeddings/oleObject1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78.bin"/><Relationship Id="rId18" Type="http://schemas.openxmlformats.org/officeDocument/2006/relationships/image" Target="../media/image122.wmf"/><Relationship Id="rId26" Type="http://schemas.openxmlformats.org/officeDocument/2006/relationships/image" Target="../media/image94.wmf"/><Relationship Id="rId3" Type="http://schemas.openxmlformats.org/officeDocument/2006/relationships/oleObject" Target="../embeddings/oleObject173.bin"/><Relationship Id="rId21" Type="http://schemas.openxmlformats.org/officeDocument/2006/relationships/oleObject" Target="../embeddings/oleObject182.bin"/><Relationship Id="rId7" Type="http://schemas.openxmlformats.org/officeDocument/2006/relationships/oleObject" Target="../embeddings/oleObject175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80.bin"/><Relationship Id="rId25" Type="http://schemas.openxmlformats.org/officeDocument/2006/relationships/oleObject" Target="../embeddings/oleObject184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29" Type="http://schemas.openxmlformats.org/officeDocument/2006/relationships/oleObject" Target="../embeddings/oleObject18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77.bin"/><Relationship Id="rId24" Type="http://schemas.openxmlformats.org/officeDocument/2006/relationships/image" Target="../media/image93.wmf"/><Relationship Id="rId5" Type="http://schemas.openxmlformats.org/officeDocument/2006/relationships/oleObject" Target="../embeddings/oleObject174.bin"/><Relationship Id="rId15" Type="http://schemas.openxmlformats.org/officeDocument/2006/relationships/oleObject" Target="../embeddings/oleObject179.bin"/><Relationship Id="rId23" Type="http://schemas.openxmlformats.org/officeDocument/2006/relationships/oleObject" Target="../embeddings/oleObject183.bin"/><Relationship Id="rId28" Type="http://schemas.openxmlformats.org/officeDocument/2006/relationships/image" Target="../media/image125.wmf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81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76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Relationship Id="rId27" Type="http://schemas.openxmlformats.org/officeDocument/2006/relationships/oleObject" Target="../embeddings/oleObject185.bin"/><Relationship Id="rId30" Type="http://schemas.openxmlformats.org/officeDocument/2006/relationships/image" Target="../media/image12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92.bin"/><Relationship Id="rId18" Type="http://schemas.openxmlformats.org/officeDocument/2006/relationships/image" Target="../media/image134.wmf"/><Relationship Id="rId26" Type="http://schemas.openxmlformats.org/officeDocument/2006/relationships/image" Target="../media/image138.wmf"/><Relationship Id="rId3" Type="http://schemas.openxmlformats.org/officeDocument/2006/relationships/oleObject" Target="../embeddings/oleObject187.bin"/><Relationship Id="rId21" Type="http://schemas.openxmlformats.org/officeDocument/2006/relationships/oleObject" Target="../embeddings/oleObject196.bin"/><Relationship Id="rId7" Type="http://schemas.openxmlformats.org/officeDocument/2006/relationships/oleObject" Target="../embeddings/oleObject189.bin"/><Relationship Id="rId12" Type="http://schemas.openxmlformats.org/officeDocument/2006/relationships/image" Target="../media/image131.wmf"/><Relationship Id="rId17" Type="http://schemas.openxmlformats.org/officeDocument/2006/relationships/oleObject" Target="../embeddings/oleObject194.bin"/><Relationship Id="rId25" Type="http://schemas.openxmlformats.org/officeDocument/2006/relationships/oleObject" Target="../embeddings/oleObject198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33.wmf"/><Relationship Id="rId20" Type="http://schemas.openxmlformats.org/officeDocument/2006/relationships/image" Target="../media/image13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91.bin"/><Relationship Id="rId24" Type="http://schemas.openxmlformats.org/officeDocument/2006/relationships/image" Target="../media/image137.wmf"/><Relationship Id="rId5" Type="http://schemas.openxmlformats.org/officeDocument/2006/relationships/oleObject" Target="../embeddings/oleObject188.bin"/><Relationship Id="rId15" Type="http://schemas.openxmlformats.org/officeDocument/2006/relationships/oleObject" Target="../embeddings/oleObject193.bin"/><Relationship Id="rId23" Type="http://schemas.openxmlformats.org/officeDocument/2006/relationships/oleObject" Target="../embeddings/oleObject197.bin"/><Relationship Id="rId10" Type="http://schemas.openxmlformats.org/officeDocument/2006/relationships/image" Target="../media/image130.wmf"/><Relationship Id="rId19" Type="http://schemas.openxmlformats.org/officeDocument/2006/relationships/oleObject" Target="../embeddings/oleObject195.bin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90.bin"/><Relationship Id="rId14" Type="http://schemas.openxmlformats.org/officeDocument/2006/relationships/image" Target="../media/image132.wmf"/><Relationship Id="rId22" Type="http://schemas.openxmlformats.org/officeDocument/2006/relationships/image" Target="../media/image136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0.wmf"/><Relationship Id="rId18" Type="http://schemas.openxmlformats.org/officeDocument/2006/relationships/oleObject" Target="../embeddings/oleObject204.bin"/><Relationship Id="rId26" Type="http://schemas.openxmlformats.org/officeDocument/2006/relationships/oleObject" Target="../embeddings/oleObject208.bin"/><Relationship Id="rId3" Type="http://schemas.openxmlformats.org/officeDocument/2006/relationships/oleObject" Target="../embeddings/oleObject148.bin"/><Relationship Id="rId21" Type="http://schemas.openxmlformats.org/officeDocument/2006/relationships/image" Target="../media/image144.wmf"/><Relationship Id="rId7" Type="http://schemas.openxmlformats.org/officeDocument/2006/relationships/oleObject" Target="../embeddings/oleObject150.bin"/><Relationship Id="rId12" Type="http://schemas.openxmlformats.org/officeDocument/2006/relationships/oleObject" Target="../embeddings/oleObject201.bin"/><Relationship Id="rId17" Type="http://schemas.openxmlformats.org/officeDocument/2006/relationships/image" Target="../media/image142.wmf"/><Relationship Id="rId25" Type="http://schemas.openxmlformats.org/officeDocument/2006/relationships/image" Target="../media/image146.wmf"/><Relationship Id="rId33" Type="http://schemas.openxmlformats.org/officeDocument/2006/relationships/image" Target="../media/image150.wmf"/><Relationship Id="rId2" Type="http://schemas.openxmlformats.org/officeDocument/2006/relationships/notesSlide" Target="../notesSlides/notesSlide13.xml"/><Relationship Id="rId16" Type="http://schemas.openxmlformats.org/officeDocument/2006/relationships/oleObject" Target="../embeddings/oleObject203.bin"/><Relationship Id="rId20" Type="http://schemas.openxmlformats.org/officeDocument/2006/relationships/oleObject" Target="../embeddings/oleObject205.bin"/><Relationship Id="rId29" Type="http://schemas.openxmlformats.org/officeDocument/2006/relationships/image" Target="../media/image14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wmf"/><Relationship Id="rId11" Type="http://schemas.openxmlformats.org/officeDocument/2006/relationships/image" Target="../media/image139.wmf"/><Relationship Id="rId24" Type="http://schemas.openxmlformats.org/officeDocument/2006/relationships/oleObject" Target="../embeddings/oleObject207.bin"/><Relationship Id="rId32" Type="http://schemas.openxmlformats.org/officeDocument/2006/relationships/oleObject" Target="../embeddings/oleObject211.bin"/><Relationship Id="rId5" Type="http://schemas.openxmlformats.org/officeDocument/2006/relationships/oleObject" Target="../embeddings/oleObject149.bin"/><Relationship Id="rId15" Type="http://schemas.openxmlformats.org/officeDocument/2006/relationships/image" Target="../media/image141.wmf"/><Relationship Id="rId23" Type="http://schemas.openxmlformats.org/officeDocument/2006/relationships/image" Target="../media/image145.wmf"/><Relationship Id="rId28" Type="http://schemas.openxmlformats.org/officeDocument/2006/relationships/oleObject" Target="../embeddings/oleObject209.bin"/><Relationship Id="rId10" Type="http://schemas.openxmlformats.org/officeDocument/2006/relationships/oleObject" Target="../embeddings/oleObject200.bin"/><Relationship Id="rId19" Type="http://schemas.openxmlformats.org/officeDocument/2006/relationships/image" Target="../media/image143.wmf"/><Relationship Id="rId31" Type="http://schemas.openxmlformats.org/officeDocument/2006/relationships/image" Target="../media/image149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99.bin"/><Relationship Id="rId14" Type="http://schemas.openxmlformats.org/officeDocument/2006/relationships/oleObject" Target="../embeddings/oleObject202.bin"/><Relationship Id="rId22" Type="http://schemas.openxmlformats.org/officeDocument/2006/relationships/oleObject" Target="../embeddings/oleObject206.bin"/><Relationship Id="rId27" Type="http://schemas.openxmlformats.org/officeDocument/2006/relationships/image" Target="../media/image147.wmf"/><Relationship Id="rId30" Type="http://schemas.openxmlformats.org/officeDocument/2006/relationships/oleObject" Target="../embeddings/oleObject210.bin"/><Relationship Id="rId8" Type="http://schemas.openxmlformats.org/officeDocument/2006/relationships/image" Target="../media/image97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17.bin"/><Relationship Id="rId18" Type="http://schemas.openxmlformats.org/officeDocument/2006/relationships/image" Target="../media/image158.wmf"/><Relationship Id="rId26" Type="http://schemas.openxmlformats.org/officeDocument/2006/relationships/image" Target="../media/image162.wmf"/><Relationship Id="rId39" Type="http://schemas.openxmlformats.org/officeDocument/2006/relationships/oleObject" Target="../embeddings/oleObject230.bin"/><Relationship Id="rId21" Type="http://schemas.openxmlformats.org/officeDocument/2006/relationships/oleObject" Target="../embeddings/oleObject221.bin"/><Relationship Id="rId34" Type="http://schemas.openxmlformats.org/officeDocument/2006/relationships/image" Target="../media/image166.wmf"/><Relationship Id="rId42" Type="http://schemas.openxmlformats.org/officeDocument/2006/relationships/image" Target="../media/image170.wmf"/><Relationship Id="rId47" Type="http://schemas.openxmlformats.org/officeDocument/2006/relationships/oleObject" Target="../embeddings/oleObject234.bin"/><Relationship Id="rId7" Type="http://schemas.openxmlformats.org/officeDocument/2006/relationships/oleObject" Target="../embeddings/oleObject214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57.wmf"/><Relationship Id="rId29" Type="http://schemas.openxmlformats.org/officeDocument/2006/relationships/oleObject" Target="../embeddings/oleObject22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2.wmf"/><Relationship Id="rId11" Type="http://schemas.openxmlformats.org/officeDocument/2006/relationships/oleObject" Target="../embeddings/oleObject216.bin"/><Relationship Id="rId24" Type="http://schemas.openxmlformats.org/officeDocument/2006/relationships/image" Target="../media/image161.wmf"/><Relationship Id="rId32" Type="http://schemas.openxmlformats.org/officeDocument/2006/relationships/image" Target="../media/image165.wmf"/><Relationship Id="rId37" Type="http://schemas.openxmlformats.org/officeDocument/2006/relationships/oleObject" Target="../embeddings/oleObject229.bin"/><Relationship Id="rId40" Type="http://schemas.openxmlformats.org/officeDocument/2006/relationships/image" Target="../media/image169.wmf"/><Relationship Id="rId45" Type="http://schemas.openxmlformats.org/officeDocument/2006/relationships/oleObject" Target="../embeddings/oleObject233.bin"/><Relationship Id="rId5" Type="http://schemas.openxmlformats.org/officeDocument/2006/relationships/oleObject" Target="../embeddings/oleObject213.bin"/><Relationship Id="rId15" Type="http://schemas.openxmlformats.org/officeDocument/2006/relationships/oleObject" Target="../embeddings/oleObject218.bin"/><Relationship Id="rId23" Type="http://schemas.openxmlformats.org/officeDocument/2006/relationships/oleObject" Target="../embeddings/oleObject222.bin"/><Relationship Id="rId28" Type="http://schemas.openxmlformats.org/officeDocument/2006/relationships/image" Target="../media/image163.wmf"/><Relationship Id="rId36" Type="http://schemas.openxmlformats.org/officeDocument/2006/relationships/image" Target="../media/image167.wmf"/><Relationship Id="rId10" Type="http://schemas.openxmlformats.org/officeDocument/2006/relationships/image" Target="../media/image154.wmf"/><Relationship Id="rId19" Type="http://schemas.openxmlformats.org/officeDocument/2006/relationships/oleObject" Target="../embeddings/oleObject220.bin"/><Relationship Id="rId31" Type="http://schemas.openxmlformats.org/officeDocument/2006/relationships/oleObject" Target="../embeddings/oleObject226.bin"/><Relationship Id="rId44" Type="http://schemas.openxmlformats.org/officeDocument/2006/relationships/image" Target="../media/image171.wmf"/><Relationship Id="rId4" Type="http://schemas.openxmlformats.org/officeDocument/2006/relationships/image" Target="../media/image151.wmf"/><Relationship Id="rId9" Type="http://schemas.openxmlformats.org/officeDocument/2006/relationships/oleObject" Target="../embeddings/oleObject215.bin"/><Relationship Id="rId14" Type="http://schemas.openxmlformats.org/officeDocument/2006/relationships/image" Target="../media/image156.wmf"/><Relationship Id="rId22" Type="http://schemas.openxmlformats.org/officeDocument/2006/relationships/image" Target="../media/image160.wmf"/><Relationship Id="rId27" Type="http://schemas.openxmlformats.org/officeDocument/2006/relationships/oleObject" Target="../embeddings/oleObject224.bin"/><Relationship Id="rId30" Type="http://schemas.openxmlformats.org/officeDocument/2006/relationships/image" Target="../media/image164.wmf"/><Relationship Id="rId35" Type="http://schemas.openxmlformats.org/officeDocument/2006/relationships/oleObject" Target="../embeddings/oleObject228.bin"/><Relationship Id="rId43" Type="http://schemas.openxmlformats.org/officeDocument/2006/relationships/oleObject" Target="../embeddings/oleObject232.bin"/><Relationship Id="rId48" Type="http://schemas.openxmlformats.org/officeDocument/2006/relationships/image" Target="../media/image173.wmf"/><Relationship Id="rId8" Type="http://schemas.openxmlformats.org/officeDocument/2006/relationships/image" Target="../media/image153.wmf"/><Relationship Id="rId3" Type="http://schemas.openxmlformats.org/officeDocument/2006/relationships/oleObject" Target="../embeddings/oleObject212.bin"/><Relationship Id="rId12" Type="http://schemas.openxmlformats.org/officeDocument/2006/relationships/image" Target="../media/image155.wmf"/><Relationship Id="rId17" Type="http://schemas.openxmlformats.org/officeDocument/2006/relationships/oleObject" Target="../embeddings/oleObject219.bin"/><Relationship Id="rId25" Type="http://schemas.openxmlformats.org/officeDocument/2006/relationships/oleObject" Target="../embeddings/oleObject223.bin"/><Relationship Id="rId33" Type="http://schemas.openxmlformats.org/officeDocument/2006/relationships/oleObject" Target="../embeddings/oleObject227.bin"/><Relationship Id="rId38" Type="http://schemas.openxmlformats.org/officeDocument/2006/relationships/image" Target="../media/image168.wmf"/><Relationship Id="rId46" Type="http://schemas.openxmlformats.org/officeDocument/2006/relationships/image" Target="../media/image172.wmf"/><Relationship Id="rId20" Type="http://schemas.openxmlformats.org/officeDocument/2006/relationships/image" Target="../media/image159.wmf"/><Relationship Id="rId41" Type="http://schemas.openxmlformats.org/officeDocument/2006/relationships/oleObject" Target="../embeddings/oleObject231.bin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85.wmf"/><Relationship Id="rId21" Type="http://schemas.openxmlformats.org/officeDocument/2006/relationships/oleObject" Target="../embeddings/oleObject244.bin"/><Relationship Id="rId42" Type="http://schemas.openxmlformats.org/officeDocument/2006/relationships/image" Target="../media/image193.wmf"/><Relationship Id="rId47" Type="http://schemas.openxmlformats.org/officeDocument/2006/relationships/oleObject" Target="../embeddings/oleObject257.bin"/><Relationship Id="rId63" Type="http://schemas.openxmlformats.org/officeDocument/2006/relationships/oleObject" Target="../embeddings/oleObject265.bin"/><Relationship Id="rId68" Type="http://schemas.openxmlformats.org/officeDocument/2006/relationships/image" Target="../media/image206.wmf"/><Relationship Id="rId16" Type="http://schemas.openxmlformats.org/officeDocument/2006/relationships/image" Target="../media/image180.wmf"/><Relationship Id="rId11" Type="http://schemas.openxmlformats.org/officeDocument/2006/relationships/oleObject" Target="../embeddings/oleObject239.bin"/><Relationship Id="rId24" Type="http://schemas.openxmlformats.org/officeDocument/2006/relationships/image" Target="../media/image184.wmf"/><Relationship Id="rId32" Type="http://schemas.openxmlformats.org/officeDocument/2006/relationships/image" Target="../media/image188.wmf"/><Relationship Id="rId37" Type="http://schemas.openxmlformats.org/officeDocument/2006/relationships/oleObject" Target="../embeddings/oleObject252.bin"/><Relationship Id="rId40" Type="http://schemas.openxmlformats.org/officeDocument/2006/relationships/image" Target="../media/image192.wmf"/><Relationship Id="rId45" Type="http://schemas.openxmlformats.org/officeDocument/2006/relationships/oleObject" Target="../embeddings/oleObject256.bin"/><Relationship Id="rId53" Type="http://schemas.openxmlformats.org/officeDocument/2006/relationships/oleObject" Target="../embeddings/oleObject260.bin"/><Relationship Id="rId58" Type="http://schemas.openxmlformats.org/officeDocument/2006/relationships/image" Target="../media/image201.wmf"/><Relationship Id="rId66" Type="http://schemas.openxmlformats.org/officeDocument/2006/relationships/image" Target="../media/image205.wmf"/><Relationship Id="rId74" Type="http://schemas.openxmlformats.org/officeDocument/2006/relationships/image" Target="../media/image209.wmf"/><Relationship Id="rId79" Type="http://schemas.openxmlformats.org/officeDocument/2006/relationships/oleObject" Target="../embeddings/oleObject273.bin"/><Relationship Id="rId5" Type="http://schemas.openxmlformats.org/officeDocument/2006/relationships/oleObject" Target="../embeddings/oleObject236.bin"/><Relationship Id="rId61" Type="http://schemas.openxmlformats.org/officeDocument/2006/relationships/oleObject" Target="../embeddings/oleObject264.bin"/><Relationship Id="rId19" Type="http://schemas.openxmlformats.org/officeDocument/2006/relationships/oleObject" Target="../embeddings/oleObject243.bin"/><Relationship Id="rId14" Type="http://schemas.openxmlformats.org/officeDocument/2006/relationships/image" Target="../media/image179.wmf"/><Relationship Id="rId22" Type="http://schemas.openxmlformats.org/officeDocument/2006/relationships/image" Target="../media/image183.wmf"/><Relationship Id="rId27" Type="http://schemas.openxmlformats.org/officeDocument/2006/relationships/oleObject" Target="../embeddings/oleObject247.bin"/><Relationship Id="rId30" Type="http://schemas.openxmlformats.org/officeDocument/2006/relationships/image" Target="../media/image187.wmf"/><Relationship Id="rId35" Type="http://schemas.openxmlformats.org/officeDocument/2006/relationships/oleObject" Target="../embeddings/oleObject251.bin"/><Relationship Id="rId43" Type="http://schemas.openxmlformats.org/officeDocument/2006/relationships/oleObject" Target="../embeddings/oleObject255.bin"/><Relationship Id="rId48" Type="http://schemas.openxmlformats.org/officeDocument/2006/relationships/image" Target="../media/image196.wmf"/><Relationship Id="rId56" Type="http://schemas.openxmlformats.org/officeDocument/2006/relationships/image" Target="../media/image200.wmf"/><Relationship Id="rId64" Type="http://schemas.openxmlformats.org/officeDocument/2006/relationships/image" Target="../media/image204.wmf"/><Relationship Id="rId69" Type="http://schemas.openxmlformats.org/officeDocument/2006/relationships/oleObject" Target="../embeddings/oleObject268.bin"/><Relationship Id="rId77" Type="http://schemas.openxmlformats.org/officeDocument/2006/relationships/oleObject" Target="../embeddings/oleObject272.bin"/><Relationship Id="rId8" Type="http://schemas.openxmlformats.org/officeDocument/2006/relationships/image" Target="../media/image176.wmf"/><Relationship Id="rId51" Type="http://schemas.openxmlformats.org/officeDocument/2006/relationships/oleObject" Target="../embeddings/oleObject259.bin"/><Relationship Id="rId72" Type="http://schemas.openxmlformats.org/officeDocument/2006/relationships/image" Target="../media/image208.wmf"/><Relationship Id="rId80" Type="http://schemas.openxmlformats.org/officeDocument/2006/relationships/image" Target="../media/image212.wmf"/><Relationship Id="rId3" Type="http://schemas.openxmlformats.org/officeDocument/2006/relationships/oleObject" Target="../embeddings/oleObject235.bin"/><Relationship Id="rId12" Type="http://schemas.openxmlformats.org/officeDocument/2006/relationships/image" Target="../media/image178.wmf"/><Relationship Id="rId17" Type="http://schemas.openxmlformats.org/officeDocument/2006/relationships/oleObject" Target="../embeddings/oleObject242.bin"/><Relationship Id="rId25" Type="http://schemas.openxmlformats.org/officeDocument/2006/relationships/oleObject" Target="../embeddings/oleObject246.bin"/><Relationship Id="rId33" Type="http://schemas.openxmlformats.org/officeDocument/2006/relationships/oleObject" Target="../embeddings/oleObject250.bin"/><Relationship Id="rId38" Type="http://schemas.openxmlformats.org/officeDocument/2006/relationships/image" Target="../media/image191.wmf"/><Relationship Id="rId46" Type="http://schemas.openxmlformats.org/officeDocument/2006/relationships/image" Target="../media/image195.wmf"/><Relationship Id="rId59" Type="http://schemas.openxmlformats.org/officeDocument/2006/relationships/oleObject" Target="../embeddings/oleObject263.bin"/><Relationship Id="rId67" Type="http://schemas.openxmlformats.org/officeDocument/2006/relationships/oleObject" Target="../embeddings/oleObject267.bin"/><Relationship Id="rId20" Type="http://schemas.openxmlformats.org/officeDocument/2006/relationships/image" Target="../media/image182.wmf"/><Relationship Id="rId41" Type="http://schemas.openxmlformats.org/officeDocument/2006/relationships/oleObject" Target="../embeddings/oleObject254.bin"/><Relationship Id="rId54" Type="http://schemas.openxmlformats.org/officeDocument/2006/relationships/image" Target="../media/image199.wmf"/><Relationship Id="rId62" Type="http://schemas.openxmlformats.org/officeDocument/2006/relationships/image" Target="../media/image203.wmf"/><Relationship Id="rId70" Type="http://schemas.openxmlformats.org/officeDocument/2006/relationships/image" Target="../media/image207.wmf"/><Relationship Id="rId75" Type="http://schemas.openxmlformats.org/officeDocument/2006/relationships/oleObject" Target="../embeddings/oleObject27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5.wmf"/><Relationship Id="rId15" Type="http://schemas.openxmlformats.org/officeDocument/2006/relationships/oleObject" Target="../embeddings/oleObject241.bin"/><Relationship Id="rId23" Type="http://schemas.openxmlformats.org/officeDocument/2006/relationships/oleObject" Target="../embeddings/oleObject245.bin"/><Relationship Id="rId28" Type="http://schemas.openxmlformats.org/officeDocument/2006/relationships/image" Target="../media/image186.wmf"/><Relationship Id="rId36" Type="http://schemas.openxmlformats.org/officeDocument/2006/relationships/image" Target="../media/image190.wmf"/><Relationship Id="rId49" Type="http://schemas.openxmlformats.org/officeDocument/2006/relationships/oleObject" Target="../embeddings/oleObject258.bin"/><Relationship Id="rId57" Type="http://schemas.openxmlformats.org/officeDocument/2006/relationships/oleObject" Target="../embeddings/oleObject262.bin"/><Relationship Id="rId10" Type="http://schemas.openxmlformats.org/officeDocument/2006/relationships/image" Target="../media/image177.wmf"/><Relationship Id="rId31" Type="http://schemas.openxmlformats.org/officeDocument/2006/relationships/oleObject" Target="../embeddings/oleObject249.bin"/><Relationship Id="rId44" Type="http://schemas.openxmlformats.org/officeDocument/2006/relationships/image" Target="../media/image194.wmf"/><Relationship Id="rId52" Type="http://schemas.openxmlformats.org/officeDocument/2006/relationships/image" Target="../media/image198.wmf"/><Relationship Id="rId60" Type="http://schemas.openxmlformats.org/officeDocument/2006/relationships/image" Target="../media/image202.wmf"/><Relationship Id="rId65" Type="http://schemas.openxmlformats.org/officeDocument/2006/relationships/oleObject" Target="../embeddings/oleObject266.bin"/><Relationship Id="rId73" Type="http://schemas.openxmlformats.org/officeDocument/2006/relationships/oleObject" Target="../embeddings/oleObject270.bin"/><Relationship Id="rId78" Type="http://schemas.openxmlformats.org/officeDocument/2006/relationships/image" Target="../media/image211.wmf"/><Relationship Id="rId4" Type="http://schemas.openxmlformats.org/officeDocument/2006/relationships/image" Target="../media/image174.wmf"/><Relationship Id="rId9" Type="http://schemas.openxmlformats.org/officeDocument/2006/relationships/oleObject" Target="../embeddings/oleObject238.bin"/><Relationship Id="rId13" Type="http://schemas.openxmlformats.org/officeDocument/2006/relationships/oleObject" Target="../embeddings/oleObject240.bin"/><Relationship Id="rId18" Type="http://schemas.openxmlformats.org/officeDocument/2006/relationships/image" Target="../media/image181.wmf"/><Relationship Id="rId39" Type="http://schemas.openxmlformats.org/officeDocument/2006/relationships/oleObject" Target="../embeddings/oleObject253.bin"/><Relationship Id="rId34" Type="http://schemas.openxmlformats.org/officeDocument/2006/relationships/image" Target="../media/image189.wmf"/><Relationship Id="rId50" Type="http://schemas.openxmlformats.org/officeDocument/2006/relationships/image" Target="../media/image197.wmf"/><Relationship Id="rId55" Type="http://schemas.openxmlformats.org/officeDocument/2006/relationships/oleObject" Target="../embeddings/oleObject261.bin"/><Relationship Id="rId76" Type="http://schemas.openxmlformats.org/officeDocument/2006/relationships/image" Target="../media/image210.wmf"/><Relationship Id="rId7" Type="http://schemas.openxmlformats.org/officeDocument/2006/relationships/oleObject" Target="../embeddings/oleObject237.bin"/><Relationship Id="rId71" Type="http://schemas.openxmlformats.org/officeDocument/2006/relationships/oleObject" Target="../embeddings/oleObject269.bin"/><Relationship Id="rId2" Type="http://schemas.openxmlformats.org/officeDocument/2006/relationships/notesSlide" Target="../notesSlides/notesSlide15.xml"/><Relationship Id="rId29" Type="http://schemas.openxmlformats.org/officeDocument/2006/relationships/oleObject" Target="../embeddings/oleObject24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4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4.wmf"/><Relationship Id="rId5" Type="http://schemas.openxmlformats.org/officeDocument/2006/relationships/oleObject" Target="../embeddings/oleObject275.bin"/><Relationship Id="rId4" Type="http://schemas.openxmlformats.org/officeDocument/2006/relationships/image" Target="../media/image213.wmf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wmf"/><Relationship Id="rId18" Type="http://schemas.openxmlformats.org/officeDocument/2006/relationships/oleObject" Target="../embeddings/oleObject14.bin"/><Relationship Id="rId26" Type="http://schemas.openxmlformats.org/officeDocument/2006/relationships/image" Target="../media/image15.wmf"/><Relationship Id="rId39" Type="http://schemas.openxmlformats.org/officeDocument/2006/relationships/image" Target="../media/image18.wmf"/><Relationship Id="rId21" Type="http://schemas.openxmlformats.org/officeDocument/2006/relationships/image" Target="../media/image13.wmf"/><Relationship Id="rId34" Type="http://schemas.openxmlformats.org/officeDocument/2006/relationships/oleObject" Target="../embeddings/oleObject4.bin"/><Relationship Id="rId42" Type="http://schemas.openxmlformats.org/officeDocument/2006/relationships/oleObject" Target="../embeddings/oleObject24.bin"/><Relationship Id="rId47" Type="http://schemas.openxmlformats.org/officeDocument/2006/relationships/oleObject" Target="../embeddings/oleObject27.bin"/><Relationship Id="rId50" Type="http://schemas.openxmlformats.org/officeDocument/2006/relationships/oleObject" Target="../embeddings/oleObject29.bin"/><Relationship Id="rId7" Type="http://schemas.openxmlformats.org/officeDocument/2006/relationships/oleObject" Target="../embeddings/oleObject7.bin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13.bin"/><Relationship Id="rId29" Type="http://schemas.openxmlformats.org/officeDocument/2006/relationships/oleObject" Target="../embeddings/oleObject20.bin"/><Relationship Id="rId11" Type="http://schemas.openxmlformats.org/officeDocument/2006/relationships/oleObject" Target="../embeddings/oleObject10.bin"/><Relationship Id="rId24" Type="http://schemas.openxmlformats.org/officeDocument/2006/relationships/oleObject" Target="../embeddings/oleObject17.bin"/><Relationship Id="rId32" Type="http://schemas.openxmlformats.org/officeDocument/2006/relationships/oleObject" Target="../embeddings/oleObject3.bin"/><Relationship Id="rId37" Type="http://schemas.openxmlformats.org/officeDocument/2006/relationships/image" Target="../media/image17.wmf"/><Relationship Id="rId40" Type="http://schemas.openxmlformats.org/officeDocument/2006/relationships/oleObject" Target="../embeddings/oleObject23.bin"/><Relationship Id="rId45" Type="http://schemas.openxmlformats.org/officeDocument/2006/relationships/image" Target="../media/image21.wmf"/><Relationship Id="rId5" Type="http://schemas.openxmlformats.org/officeDocument/2006/relationships/oleObject" Target="../embeddings/oleObject6.bin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image" Target="../media/image16.wmf"/><Relationship Id="rId36" Type="http://schemas.openxmlformats.org/officeDocument/2006/relationships/oleObject" Target="../embeddings/oleObject21.bin"/><Relationship Id="rId49" Type="http://schemas.openxmlformats.org/officeDocument/2006/relationships/oleObject" Target="../embeddings/oleObject28.bin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2.wmf"/><Relationship Id="rId31" Type="http://schemas.openxmlformats.org/officeDocument/2006/relationships/image" Target="../media/image3.wmf"/><Relationship Id="rId44" Type="http://schemas.openxmlformats.org/officeDocument/2006/relationships/oleObject" Target="../embeddings/oleObject25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oleObject" Target="../embeddings/oleObject19.bin"/><Relationship Id="rId30" Type="http://schemas.openxmlformats.org/officeDocument/2006/relationships/oleObject" Target="../embeddings/oleObject2.bin"/><Relationship Id="rId35" Type="http://schemas.openxmlformats.org/officeDocument/2006/relationships/image" Target="../media/image5.wmf"/><Relationship Id="rId43" Type="http://schemas.openxmlformats.org/officeDocument/2006/relationships/image" Target="../media/image20.wmf"/><Relationship Id="rId48" Type="http://schemas.openxmlformats.org/officeDocument/2006/relationships/image" Target="../media/image22.wmf"/><Relationship Id="rId8" Type="http://schemas.openxmlformats.org/officeDocument/2006/relationships/image" Target="../media/image8.wmf"/><Relationship Id="rId51" Type="http://schemas.openxmlformats.org/officeDocument/2006/relationships/image" Target="../media/image23.wmf"/><Relationship Id="rId3" Type="http://schemas.openxmlformats.org/officeDocument/2006/relationships/oleObject" Target="../embeddings/oleObject5.bin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1.wmf"/><Relationship Id="rId25" Type="http://schemas.openxmlformats.org/officeDocument/2006/relationships/oleObject" Target="../embeddings/oleObject18.bin"/><Relationship Id="rId33" Type="http://schemas.openxmlformats.org/officeDocument/2006/relationships/image" Target="../media/image4.wmf"/><Relationship Id="rId38" Type="http://schemas.openxmlformats.org/officeDocument/2006/relationships/oleObject" Target="../embeddings/oleObject22.bin"/><Relationship Id="rId46" Type="http://schemas.openxmlformats.org/officeDocument/2006/relationships/oleObject" Target="../embeddings/oleObject26.bin"/><Relationship Id="rId20" Type="http://schemas.openxmlformats.org/officeDocument/2006/relationships/oleObject" Target="../embeddings/oleObject15.bin"/><Relationship Id="rId41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28.wmf"/><Relationship Id="rId18" Type="http://schemas.openxmlformats.org/officeDocument/2006/relationships/oleObject" Target="../embeddings/oleObject38.bin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2.bin"/><Relationship Id="rId12" Type="http://schemas.openxmlformats.org/officeDocument/2006/relationships/oleObject" Target="../embeddings/oleObject34.bin"/><Relationship Id="rId17" Type="http://schemas.openxmlformats.org/officeDocument/2006/relationships/oleObject" Target="../embeddings/oleObject37.bin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11" Type="http://schemas.openxmlformats.org/officeDocument/2006/relationships/image" Target="../media/image27.wmf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31.bin"/><Relationship Id="rId15" Type="http://schemas.openxmlformats.org/officeDocument/2006/relationships/image" Target="../media/image29.wmf"/><Relationship Id="rId23" Type="http://schemas.openxmlformats.org/officeDocument/2006/relationships/oleObject" Target="../embeddings/oleObject42.bin"/><Relationship Id="rId10" Type="http://schemas.openxmlformats.org/officeDocument/2006/relationships/oleObject" Target="../embeddings/oleObject33.bin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24.wmf"/><Relationship Id="rId9" Type="http://schemas.openxmlformats.org/officeDocument/2006/relationships/hyperlink" Target="http://www.bcmath.ca/" TargetMode="External"/><Relationship Id="rId14" Type="http://schemas.openxmlformats.org/officeDocument/2006/relationships/oleObject" Target="../embeddings/oleObject35.bin"/><Relationship Id="rId22" Type="http://schemas.openxmlformats.org/officeDocument/2006/relationships/image" Target="../media/image3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52.bin"/><Relationship Id="rId3" Type="http://schemas.openxmlformats.org/officeDocument/2006/relationships/oleObject" Target="../embeddings/oleObject43.bin"/><Relationship Id="rId21" Type="http://schemas.openxmlformats.org/officeDocument/2006/relationships/image" Target="../media/image34.wmf"/><Relationship Id="rId7" Type="http://schemas.openxmlformats.org/officeDocument/2006/relationships/oleObject" Target="../embeddings/oleObject45.bin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32.wmf"/><Relationship Id="rId2" Type="http://schemas.openxmlformats.org/officeDocument/2006/relationships/notesSlide" Target="../notesSlides/notesSlide4.xml"/><Relationship Id="rId16" Type="http://schemas.openxmlformats.org/officeDocument/2006/relationships/oleObject" Target="../embeddings/oleObject51.bin"/><Relationship Id="rId20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48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44.bin"/><Relationship Id="rId15" Type="http://schemas.openxmlformats.org/officeDocument/2006/relationships/image" Target="../media/image10.wmf"/><Relationship Id="rId23" Type="http://schemas.openxmlformats.org/officeDocument/2006/relationships/oleObject" Target="../embeddings/oleObject55.bin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33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6.bin"/><Relationship Id="rId14" Type="http://schemas.openxmlformats.org/officeDocument/2006/relationships/oleObject" Target="../embeddings/oleObject50.bin"/><Relationship Id="rId22" Type="http://schemas.openxmlformats.org/officeDocument/2006/relationships/oleObject" Target="../embeddings/oleObject54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1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21" Type="http://schemas.openxmlformats.org/officeDocument/2006/relationships/oleObject" Target="../embeddings/oleObject65.bin"/><Relationship Id="rId34" Type="http://schemas.openxmlformats.org/officeDocument/2006/relationships/oleObject" Target="../embeddings/oleObject73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7.bin"/><Relationship Id="rId33" Type="http://schemas.openxmlformats.org/officeDocument/2006/relationships/image" Target="../media/image49.w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29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46.wmf"/><Relationship Id="rId32" Type="http://schemas.openxmlformats.org/officeDocument/2006/relationships/oleObject" Target="../embeddings/oleObject72.bin"/><Relationship Id="rId37" Type="http://schemas.openxmlformats.org/officeDocument/2006/relationships/image" Target="../media/image51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48.wmf"/><Relationship Id="rId36" Type="http://schemas.openxmlformats.org/officeDocument/2006/relationships/oleObject" Target="../embeddings/oleObject74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64.bin"/><Relationship Id="rId31" Type="http://schemas.openxmlformats.org/officeDocument/2006/relationships/oleObject" Target="../embeddings/oleObject71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68.bin"/><Relationship Id="rId30" Type="http://schemas.openxmlformats.org/officeDocument/2006/relationships/oleObject" Target="../embeddings/oleObject70.bin"/><Relationship Id="rId35" Type="http://schemas.openxmlformats.org/officeDocument/2006/relationships/image" Target="../media/image50.wmf"/><Relationship Id="rId8" Type="http://schemas.openxmlformats.org/officeDocument/2006/relationships/image" Target="../media/image38.wmf"/><Relationship Id="rId3" Type="http://schemas.openxmlformats.org/officeDocument/2006/relationships/oleObject" Target="../embeddings/oleObject56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1.bin"/><Relationship Id="rId18" Type="http://schemas.openxmlformats.org/officeDocument/2006/relationships/image" Target="../media/image43.wmf"/><Relationship Id="rId26" Type="http://schemas.openxmlformats.org/officeDocument/2006/relationships/image" Target="../media/image9.wmf"/><Relationship Id="rId39" Type="http://schemas.openxmlformats.org/officeDocument/2006/relationships/oleObject" Target="../embeddings/oleObject88.bin"/><Relationship Id="rId21" Type="http://schemas.openxmlformats.org/officeDocument/2006/relationships/oleObject" Target="../embeddings/oleObject78.bin"/><Relationship Id="rId34" Type="http://schemas.openxmlformats.org/officeDocument/2006/relationships/image" Target="../media/image54.wmf"/><Relationship Id="rId42" Type="http://schemas.openxmlformats.org/officeDocument/2006/relationships/oleObject" Target="../embeddings/oleObject91.bin"/><Relationship Id="rId47" Type="http://schemas.openxmlformats.org/officeDocument/2006/relationships/oleObject" Target="../embeddings/oleObject94.bin"/><Relationship Id="rId50" Type="http://schemas.openxmlformats.org/officeDocument/2006/relationships/image" Target="../media/image59.wmf"/><Relationship Id="rId55" Type="http://schemas.openxmlformats.org/officeDocument/2006/relationships/oleObject" Target="../embeddings/oleObject98.bin"/><Relationship Id="rId7" Type="http://schemas.openxmlformats.org/officeDocument/2006/relationships/oleObject" Target="../embeddings/oleObject58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2.wmf"/><Relationship Id="rId29" Type="http://schemas.openxmlformats.org/officeDocument/2006/relationships/oleObject" Target="../embeddings/oleObject82.bin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8.wmf"/><Relationship Id="rId32" Type="http://schemas.openxmlformats.org/officeDocument/2006/relationships/image" Target="../media/image53.wmf"/><Relationship Id="rId37" Type="http://schemas.openxmlformats.org/officeDocument/2006/relationships/image" Target="../media/image55.wmf"/><Relationship Id="rId40" Type="http://schemas.openxmlformats.org/officeDocument/2006/relationships/oleObject" Target="../embeddings/oleObject89.bin"/><Relationship Id="rId45" Type="http://schemas.openxmlformats.org/officeDocument/2006/relationships/oleObject" Target="../embeddings/oleObject93.bin"/><Relationship Id="rId53" Type="http://schemas.openxmlformats.org/officeDocument/2006/relationships/oleObject" Target="../embeddings/oleObject97.bin"/><Relationship Id="rId58" Type="http://schemas.openxmlformats.org/officeDocument/2006/relationships/image" Target="../media/image63.wmf"/><Relationship Id="rId5" Type="http://schemas.openxmlformats.org/officeDocument/2006/relationships/oleObject" Target="../embeddings/oleObject57.bin"/><Relationship Id="rId19" Type="http://schemas.openxmlformats.org/officeDocument/2006/relationships/oleObject" Target="../embeddings/oleObject77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41.wmf"/><Relationship Id="rId22" Type="http://schemas.openxmlformats.org/officeDocument/2006/relationships/image" Target="../media/image7.wmf"/><Relationship Id="rId27" Type="http://schemas.openxmlformats.org/officeDocument/2006/relationships/oleObject" Target="../embeddings/oleObject81.bin"/><Relationship Id="rId30" Type="http://schemas.openxmlformats.org/officeDocument/2006/relationships/image" Target="../media/image52.wmf"/><Relationship Id="rId35" Type="http://schemas.openxmlformats.org/officeDocument/2006/relationships/oleObject" Target="../embeddings/oleObject85.bin"/><Relationship Id="rId43" Type="http://schemas.openxmlformats.org/officeDocument/2006/relationships/oleObject" Target="../embeddings/oleObject92.bin"/><Relationship Id="rId48" Type="http://schemas.openxmlformats.org/officeDocument/2006/relationships/image" Target="../media/image58.wmf"/><Relationship Id="rId56" Type="http://schemas.openxmlformats.org/officeDocument/2006/relationships/image" Target="../media/image62.wmf"/><Relationship Id="rId8" Type="http://schemas.openxmlformats.org/officeDocument/2006/relationships/image" Target="../media/image38.wmf"/><Relationship Id="rId51" Type="http://schemas.openxmlformats.org/officeDocument/2006/relationships/oleObject" Target="../embeddings/oleObject96.bin"/><Relationship Id="rId3" Type="http://schemas.openxmlformats.org/officeDocument/2006/relationships/oleObject" Target="../embeddings/oleObject56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76.bin"/><Relationship Id="rId25" Type="http://schemas.openxmlformats.org/officeDocument/2006/relationships/oleObject" Target="../embeddings/oleObject80.bin"/><Relationship Id="rId33" Type="http://schemas.openxmlformats.org/officeDocument/2006/relationships/oleObject" Target="../embeddings/oleObject84.bin"/><Relationship Id="rId38" Type="http://schemas.openxmlformats.org/officeDocument/2006/relationships/oleObject" Target="../embeddings/oleObject87.bin"/><Relationship Id="rId46" Type="http://schemas.openxmlformats.org/officeDocument/2006/relationships/image" Target="../media/image57.wmf"/><Relationship Id="rId20" Type="http://schemas.openxmlformats.org/officeDocument/2006/relationships/image" Target="../media/image6.wmf"/><Relationship Id="rId41" Type="http://schemas.openxmlformats.org/officeDocument/2006/relationships/oleObject" Target="../embeddings/oleObject90.bin"/><Relationship Id="rId54" Type="http://schemas.openxmlformats.org/officeDocument/2006/relationships/image" Target="../media/image6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79.bin"/><Relationship Id="rId28" Type="http://schemas.openxmlformats.org/officeDocument/2006/relationships/image" Target="../media/image10.wmf"/><Relationship Id="rId36" Type="http://schemas.openxmlformats.org/officeDocument/2006/relationships/oleObject" Target="../embeddings/oleObject86.bin"/><Relationship Id="rId49" Type="http://schemas.openxmlformats.org/officeDocument/2006/relationships/oleObject" Target="../embeddings/oleObject95.bin"/><Relationship Id="rId57" Type="http://schemas.openxmlformats.org/officeDocument/2006/relationships/oleObject" Target="../embeddings/oleObject99.bin"/><Relationship Id="rId10" Type="http://schemas.openxmlformats.org/officeDocument/2006/relationships/image" Target="../media/image39.wmf"/><Relationship Id="rId31" Type="http://schemas.openxmlformats.org/officeDocument/2006/relationships/oleObject" Target="../embeddings/oleObject83.bin"/><Relationship Id="rId44" Type="http://schemas.openxmlformats.org/officeDocument/2006/relationships/image" Target="../media/image56.wmf"/><Relationship Id="rId52" Type="http://schemas.openxmlformats.org/officeDocument/2006/relationships/image" Target="../media/image60.wmf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104.bin"/><Relationship Id="rId21" Type="http://schemas.openxmlformats.org/officeDocument/2006/relationships/image" Target="../media/image6.wmf"/><Relationship Id="rId42" Type="http://schemas.openxmlformats.org/officeDocument/2006/relationships/oleObject" Target="../embeddings/oleObject113.bin"/><Relationship Id="rId47" Type="http://schemas.openxmlformats.org/officeDocument/2006/relationships/oleObject" Target="../embeddings/oleObject117.bin"/><Relationship Id="rId63" Type="http://schemas.openxmlformats.org/officeDocument/2006/relationships/image" Target="../media/image77.wmf"/><Relationship Id="rId68" Type="http://schemas.openxmlformats.org/officeDocument/2006/relationships/oleObject" Target="../embeddings/oleObject129.bin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100.bin"/><Relationship Id="rId29" Type="http://schemas.openxmlformats.org/officeDocument/2006/relationships/image" Target="../media/image10.wmf"/><Relationship Id="rId11" Type="http://schemas.openxmlformats.org/officeDocument/2006/relationships/oleObject" Target="../embeddings/oleObject68.bin"/><Relationship Id="rId24" Type="http://schemas.openxmlformats.org/officeDocument/2006/relationships/oleObject" Target="../embeddings/oleObject103.bin"/><Relationship Id="rId32" Type="http://schemas.openxmlformats.org/officeDocument/2006/relationships/oleObject" Target="../embeddings/oleObject107.bin"/><Relationship Id="rId37" Type="http://schemas.openxmlformats.org/officeDocument/2006/relationships/image" Target="../media/image68.wmf"/><Relationship Id="rId40" Type="http://schemas.openxmlformats.org/officeDocument/2006/relationships/oleObject" Target="../embeddings/oleObject111.bin"/><Relationship Id="rId45" Type="http://schemas.openxmlformats.org/officeDocument/2006/relationships/oleObject" Target="../embeddings/oleObject116.bin"/><Relationship Id="rId53" Type="http://schemas.openxmlformats.org/officeDocument/2006/relationships/oleObject" Target="../embeddings/oleObject120.bin"/><Relationship Id="rId58" Type="http://schemas.openxmlformats.org/officeDocument/2006/relationships/oleObject" Target="../embeddings/oleObject123.bin"/><Relationship Id="rId66" Type="http://schemas.openxmlformats.org/officeDocument/2006/relationships/oleObject" Target="../embeddings/oleObject128.bin"/><Relationship Id="rId5" Type="http://schemas.openxmlformats.org/officeDocument/2006/relationships/oleObject" Target="../embeddings/oleObject65.bin"/><Relationship Id="rId61" Type="http://schemas.openxmlformats.org/officeDocument/2006/relationships/oleObject" Target="../embeddings/oleObject125.bin"/><Relationship Id="rId19" Type="http://schemas.openxmlformats.org/officeDocument/2006/relationships/image" Target="../media/image49.wmf"/><Relationship Id="rId14" Type="http://schemas.openxmlformats.org/officeDocument/2006/relationships/oleObject" Target="../embeddings/oleObject70.bin"/><Relationship Id="rId22" Type="http://schemas.openxmlformats.org/officeDocument/2006/relationships/oleObject" Target="../embeddings/oleObject102.bin"/><Relationship Id="rId27" Type="http://schemas.openxmlformats.org/officeDocument/2006/relationships/image" Target="../media/image9.wmf"/><Relationship Id="rId30" Type="http://schemas.openxmlformats.org/officeDocument/2006/relationships/oleObject" Target="../embeddings/oleObject106.bin"/><Relationship Id="rId35" Type="http://schemas.openxmlformats.org/officeDocument/2006/relationships/image" Target="../media/image67.wmf"/><Relationship Id="rId43" Type="http://schemas.openxmlformats.org/officeDocument/2006/relationships/oleObject" Target="../embeddings/oleObject114.bin"/><Relationship Id="rId48" Type="http://schemas.openxmlformats.org/officeDocument/2006/relationships/image" Target="../media/image71.wmf"/><Relationship Id="rId56" Type="http://schemas.openxmlformats.org/officeDocument/2006/relationships/image" Target="../media/image75.wmf"/><Relationship Id="rId64" Type="http://schemas.openxmlformats.org/officeDocument/2006/relationships/oleObject" Target="../embeddings/oleObject127.bin"/><Relationship Id="rId69" Type="http://schemas.openxmlformats.org/officeDocument/2006/relationships/image" Target="../media/image80.wmf"/><Relationship Id="rId8" Type="http://schemas.openxmlformats.org/officeDocument/2006/relationships/image" Target="../media/image46.wmf"/><Relationship Id="rId51" Type="http://schemas.openxmlformats.org/officeDocument/2006/relationships/oleObject" Target="../embeddings/oleObject119.bin"/><Relationship Id="rId72" Type="http://schemas.openxmlformats.org/officeDocument/2006/relationships/image" Target="../media/image81.wmf"/><Relationship Id="rId3" Type="http://schemas.openxmlformats.org/officeDocument/2006/relationships/oleObject" Target="../embeddings/oleObject64.bin"/><Relationship Id="rId12" Type="http://schemas.openxmlformats.org/officeDocument/2006/relationships/image" Target="../media/image48.wmf"/><Relationship Id="rId17" Type="http://schemas.openxmlformats.org/officeDocument/2006/relationships/image" Target="../media/image64.wmf"/><Relationship Id="rId25" Type="http://schemas.openxmlformats.org/officeDocument/2006/relationships/image" Target="../media/image8.wmf"/><Relationship Id="rId33" Type="http://schemas.openxmlformats.org/officeDocument/2006/relationships/image" Target="../media/image66.wmf"/><Relationship Id="rId38" Type="http://schemas.openxmlformats.org/officeDocument/2006/relationships/oleObject" Target="../embeddings/oleObject110.bin"/><Relationship Id="rId46" Type="http://schemas.openxmlformats.org/officeDocument/2006/relationships/image" Target="../media/image70.wmf"/><Relationship Id="rId59" Type="http://schemas.openxmlformats.org/officeDocument/2006/relationships/oleObject" Target="../embeddings/oleObject124.bin"/><Relationship Id="rId67" Type="http://schemas.openxmlformats.org/officeDocument/2006/relationships/image" Target="../media/image79.wmf"/><Relationship Id="rId20" Type="http://schemas.openxmlformats.org/officeDocument/2006/relationships/oleObject" Target="../embeddings/oleObject101.bin"/><Relationship Id="rId41" Type="http://schemas.openxmlformats.org/officeDocument/2006/relationships/oleObject" Target="../embeddings/oleObject112.bin"/><Relationship Id="rId54" Type="http://schemas.openxmlformats.org/officeDocument/2006/relationships/image" Target="../media/image74.wmf"/><Relationship Id="rId62" Type="http://schemas.openxmlformats.org/officeDocument/2006/relationships/oleObject" Target="../embeddings/oleObject126.bin"/><Relationship Id="rId70" Type="http://schemas.openxmlformats.org/officeDocument/2006/relationships/oleObject" Target="../embeddings/oleObject13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wmf"/><Relationship Id="rId15" Type="http://schemas.openxmlformats.org/officeDocument/2006/relationships/oleObject" Target="../embeddings/oleObject71.bin"/><Relationship Id="rId23" Type="http://schemas.openxmlformats.org/officeDocument/2006/relationships/image" Target="../media/image7.wmf"/><Relationship Id="rId28" Type="http://schemas.openxmlformats.org/officeDocument/2006/relationships/oleObject" Target="../embeddings/oleObject105.bin"/><Relationship Id="rId36" Type="http://schemas.openxmlformats.org/officeDocument/2006/relationships/oleObject" Target="../embeddings/oleObject109.bin"/><Relationship Id="rId49" Type="http://schemas.openxmlformats.org/officeDocument/2006/relationships/oleObject" Target="../embeddings/oleObject118.bin"/><Relationship Id="rId57" Type="http://schemas.openxmlformats.org/officeDocument/2006/relationships/oleObject" Target="../embeddings/oleObject122.bin"/><Relationship Id="rId10" Type="http://schemas.openxmlformats.org/officeDocument/2006/relationships/image" Target="../media/image47.wmf"/><Relationship Id="rId31" Type="http://schemas.openxmlformats.org/officeDocument/2006/relationships/image" Target="../media/image65.wmf"/><Relationship Id="rId44" Type="http://schemas.openxmlformats.org/officeDocument/2006/relationships/oleObject" Target="../embeddings/oleObject115.bin"/><Relationship Id="rId52" Type="http://schemas.openxmlformats.org/officeDocument/2006/relationships/image" Target="../media/image73.wmf"/><Relationship Id="rId60" Type="http://schemas.openxmlformats.org/officeDocument/2006/relationships/image" Target="../media/image76.wmf"/><Relationship Id="rId65" Type="http://schemas.openxmlformats.org/officeDocument/2006/relationships/image" Target="../media/image78.wmf"/><Relationship Id="rId73" Type="http://schemas.openxmlformats.org/officeDocument/2006/relationships/oleObject" Target="../embeddings/oleObject132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67.bin"/><Relationship Id="rId13" Type="http://schemas.openxmlformats.org/officeDocument/2006/relationships/oleObject" Target="../embeddings/oleObject69.bin"/><Relationship Id="rId18" Type="http://schemas.openxmlformats.org/officeDocument/2006/relationships/oleObject" Target="../embeddings/oleObject72.bin"/><Relationship Id="rId39" Type="http://schemas.openxmlformats.org/officeDocument/2006/relationships/image" Target="../media/image69.wmf"/><Relationship Id="rId34" Type="http://schemas.openxmlformats.org/officeDocument/2006/relationships/oleObject" Target="../embeddings/oleObject108.bin"/><Relationship Id="rId50" Type="http://schemas.openxmlformats.org/officeDocument/2006/relationships/image" Target="../media/image72.wmf"/><Relationship Id="rId55" Type="http://schemas.openxmlformats.org/officeDocument/2006/relationships/oleObject" Target="../embeddings/oleObject121.bin"/><Relationship Id="rId7" Type="http://schemas.openxmlformats.org/officeDocument/2006/relationships/oleObject" Target="../embeddings/oleObject66.bin"/><Relationship Id="rId71" Type="http://schemas.openxmlformats.org/officeDocument/2006/relationships/oleObject" Target="../embeddings/oleObject13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138.bin"/><Relationship Id="rId3" Type="http://schemas.openxmlformats.org/officeDocument/2006/relationships/oleObject" Target="../embeddings/oleObject133.bin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51.wmf"/><Relationship Id="rId1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8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137.bin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39.bin"/><Relationship Id="rId10" Type="http://schemas.openxmlformats.org/officeDocument/2006/relationships/image" Target="../media/image50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8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145.bin"/><Relationship Id="rId18" Type="http://schemas.openxmlformats.org/officeDocument/2006/relationships/image" Target="../media/image94.wmf"/><Relationship Id="rId3" Type="http://schemas.openxmlformats.org/officeDocument/2006/relationships/oleObject" Target="../embeddings/oleObject140.bin"/><Relationship Id="rId21" Type="http://schemas.openxmlformats.org/officeDocument/2006/relationships/oleObject" Target="../embeddings/oleObject149.bin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91.wmf"/><Relationship Id="rId17" Type="http://schemas.openxmlformats.org/officeDocument/2006/relationships/oleObject" Target="../embeddings/oleObject147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93.wmf"/><Relationship Id="rId20" Type="http://schemas.openxmlformats.org/officeDocument/2006/relationships/image" Target="../media/image9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144.bin"/><Relationship Id="rId24" Type="http://schemas.openxmlformats.org/officeDocument/2006/relationships/image" Target="../media/image97.wmf"/><Relationship Id="rId5" Type="http://schemas.openxmlformats.org/officeDocument/2006/relationships/oleObject" Target="../embeddings/oleObject141.bin"/><Relationship Id="rId15" Type="http://schemas.openxmlformats.org/officeDocument/2006/relationships/oleObject" Target="../embeddings/oleObject146.bin"/><Relationship Id="rId23" Type="http://schemas.openxmlformats.org/officeDocument/2006/relationships/oleObject" Target="../embeddings/oleObject150.bin"/><Relationship Id="rId10" Type="http://schemas.openxmlformats.org/officeDocument/2006/relationships/image" Target="../media/image90.wmf"/><Relationship Id="rId19" Type="http://schemas.openxmlformats.org/officeDocument/2006/relationships/oleObject" Target="../embeddings/oleObject148.bin"/><Relationship Id="rId4" Type="http://schemas.openxmlformats.org/officeDocument/2006/relationships/image" Target="../media/image87.wmf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92.wmf"/><Relationship Id="rId22" Type="http://schemas.openxmlformats.org/officeDocument/2006/relationships/image" Target="../media/image9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C52EC-DF58-4EFC-A7AF-3B6A466246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Section 4.2 </a:t>
            </a: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The Pythagorean </a:t>
            </a: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Theorem</a:t>
            </a: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endParaRPr lang="en-CA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F0E6427-C866-49BE-BBD2-6B468EA2F9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758714"/>
              </p:ext>
            </p:extLst>
          </p:nvPr>
        </p:nvGraphicFramePr>
        <p:xfrm>
          <a:off x="2411760" y="4797152"/>
          <a:ext cx="3188940" cy="850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61760" imgH="203040" progId="Equation.DSMT4">
                  <p:embed/>
                </p:oleObj>
              </mc:Choice>
              <mc:Fallback>
                <p:oleObj name="Equation" r:id="rId3" imgW="76176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F0E6427-C866-49BE-BBD2-6B468EA2F9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11760" y="4797152"/>
                        <a:ext cx="3188940" cy="8503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80F0621C-D92F-4598-8937-8070DBCBDEFB}"/>
              </a:ext>
            </a:extLst>
          </p:cNvPr>
          <p:cNvGrpSpPr/>
          <p:nvPr/>
        </p:nvGrpSpPr>
        <p:grpSpPr>
          <a:xfrm>
            <a:off x="6300192" y="3429000"/>
            <a:ext cx="1367533" cy="1520106"/>
            <a:chOff x="5868143" y="4437112"/>
            <a:chExt cx="1367533" cy="1520106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217551D3-AB9A-4164-AC8F-46C920F27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6176" y="4437112"/>
              <a:ext cx="1079500" cy="1187450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4784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graphicFrame>
          <p:nvGraphicFramePr>
            <p:cNvPr id="6" name="Object 2">
              <a:extLst>
                <a:ext uri="{FF2B5EF4-FFF2-40B4-BE49-F238E27FC236}">
                  <a16:creationId xmlns:a16="http://schemas.microsoft.com/office/drawing/2014/main" id="{2DFE5477-04A0-43B1-9830-1522FED9410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07013157"/>
                </p:ext>
              </p:extLst>
            </p:nvPr>
          </p:nvGraphicFramePr>
          <p:xfrm>
            <a:off x="6660231" y="4766196"/>
            <a:ext cx="238125" cy="2905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14120" imgH="139680" progId="Equation.DSMT4">
                    <p:embed/>
                  </p:oleObj>
                </mc:Choice>
                <mc:Fallback>
                  <p:oleObj name="Equation" r:id="rId5" imgW="114120" imgH="139680" progId="Equation.DSMT4">
                    <p:embed/>
                    <p:pic>
                      <p:nvPicPr>
                        <p:cNvPr id="6" name="Object 2">
                          <a:extLst>
                            <a:ext uri="{FF2B5EF4-FFF2-40B4-BE49-F238E27FC236}">
                              <a16:creationId xmlns:a16="http://schemas.microsoft.com/office/drawing/2014/main" id="{2DFE5477-04A0-43B1-9830-1522FED9410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60231" y="4766196"/>
                          <a:ext cx="238125" cy="2905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2">
              <a:extLst>
                <a:ext uri="{FF2B5EF4-FFF2-40B4-BE49-F238E27FC236}">
                  <a16:creationId xmlns:a16="http://schemas.microsoft.com/office/drawing/2014/main" id="{71842779-2B7F-477A-BB98-6037C8E614E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61157058"/>
                </p:ext>
              </p:extLst>
            </p:nvPr>
          </p:nvGraphicFramePr>
          <p:xfrm>
            <a:off x="5868143" y="4979318"/>
            <a:ext cx="263525" cy="2905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26720" imgH="139680" progId="Equation.DSMT4">
                    <p:embed/>
                  </p:oleObj>
                </mc:Choice>
                <mc:Fallback>
                  <p:oleObj name="Equation" r:id="rId7" imgW="126720" imgH="139680" progId="Equation.DSMT4">
                    <p:embed/>
                    <p:pic>
                      <p:nvPicPr>
                        <p:cNvPr id="7" name="Object 2">
                          <a:extLst>
                            <a:ext uri="{FF2B5EF4-FFF2-40B4-BE49-F238E27FC236}">
                              <a16:creationId xmlns:a16="http://schemas.microsoft.com/office/drawing/2014/main" id="{71842779-2B7F-477A-BB98-6037C8E614E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8143" y="4979318"/>
                          <a:ext cx="263525" cy="2905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2">
              <a:extLst>
                <a:ext uri="{FF2B5EF4-FFF2-40B4-BE49-F238E27FC236}">
                  <a16:creationId xmlns:a16="http://schemas.microsoft.com/office/drawing/2014/main" id="{E977D6A8-067A-4B94-AF4C-970510C889C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07692393"/>
                </p:ext>
              </p:extLst>
            </p:nvPr>
          </p:nvGraphicFramePr>
          <p:xfrm>
            <a:off x="6469508" y="5587331"/>
            <a:ext cx="263525" cy="369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26720" imgH="177480" progId="Equation.DSMT4">
                    <p:embed/>
                  </p:oleObj>
                </mc:Choice>
                <mc:Fallback>
                  <p:oleObj name="Equation" r:id="rId9" imgW="126720" imgH="177480" progId="Equation.DSMT4">
                    <p:embed/>
                    <p:pic>
                      <p:nvPicPr>
                        <p:cNvPr id="8" name="Object 2">
                          <a:extLst>
                            <a:ext uri="{FF2B5EF4-FFF2-40B4-BE49-F238E27FC236}">
                              <a16:creationId xmlns:a16="http://schemas.microsoft.com/office/drawing/2014/main" id="{E977D6A8-067A-4B94-AF4C-970510C889C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69508" y="5587331"/>
                          <a:ext cx="263525" cy="369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9CFF8BD2-832C-430D-8229-9ECC060E8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744" y="4797152"/>
            <a:ext cx="3528392" cy="1008112"/>
          </a:xfrm>
          <a:prstGeom prst="rect">
            <a:avLst/>
          </a:prstGeom>
          <a:noFill/>
          <a:ln w="539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B924465E-79F4-4B92-A7A5-579F3289AB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2" y="332656"/>
            <a:ext cx="7924800" cy="1092200"/>
          </a:xfrm>
        </p:spPr>
        <p:txBody>
          <a:bodyPr/>
          <a:lstStyle/>
          <a:p>
            <a:pPr>
              <a:buFontTx/>
              <a:buNone/>
            </a:pPr>
            <a:r>
              <a:rPr lang="en-CA" altLang="en-US" sz="2500"/>
              <a:t>Ex: Use the Pythagorean Theorem to find the length of the missing sides to 2 decimal places:</a:t>
            </a:r>
          </a:p>
        </p:txBody>
      </p:sp>
      <p:sp>
        <p:nvSpPr>
          <p:cNvPr id="14346" name="Text Box 5">
            <a:extLst>
              <a:ext uri="{FF2B5EF4-FFF2-40B4-BE49-F238E27FC236}">
                <a16:creationId xmlns:a16="http://schemas.microsoft.com/office/drawing/2014/main" id="{B1D89CB6-63E0-4CE7-8410-AD9156882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61135B0-17FE-4DDB-AEB2-C2A2B25DC4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094427"/>
              </p:ext>
            </p:extLst>
          </p:nvPr>
        </p:nvGraphicFramePr>
        <p:xfrm>
          <a:off x="248611" y="2976597"/>
          <a:ext cx="3454400" cy="481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228600" progId="Equation.DSMT4">
                  <p:embed/>
                </p:oleObj>
              </mc:Choice>
              <mc:Fallback>
                <p:oleObj name="Equation" r:id="rId4" imgW="163800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61135B0-17FE-4DDB-AEB2-C2A2B25DC4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11" y="2976597"/>
                        <a:ext cx="3454400" cy="4811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46174187-570A-4F7A-9D5A-8B10363490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157795"/>
              </p:ext>
            </p:extLst>
          </p:nvPr>
        </p:nvGraphicFramePr>
        <p:xfrm>
          <a:off x="419686" y="3663170"/>
          <a:ext cx="1044855" cy="587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342720" progId="Equation.DSMT4">
                  <p:embed/>
                </p:oleObj>
              </mc:Choice>
              <mc:Fallback>
                <p:oleObj name="Equation" r:id="rId6" imgW="609480" imgH="342720" progId="Equation.DSMT4">
                  <p:embed/>
                  <p:pic>
                    <p:nvPicPr>
                      <p:cNvPr id="13" name="Object 8">
                        <a:extLst>
                          <a:ext uri="{FF2B5EF4-FFF2-40B4-BE49-F238E27FC236}">
                            <a16:creationId xmlns:a16="http://schemas.microsoft.com/office/drawing/2014/main" id="{46174187-570A-4F7A-9D5A-8B10363490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686" y="3663170"/>
                        <a:ext cx="1044855" cy="5874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>
            <a:extLst>
              <a:ext uri="{FF2B5EF4-FFF2-40B4-BE49-F238E27FC236}">
                <a16:creationId xmlns:a16="http://schemas.microsoft.com/office/drawing/2014/main" id="{BEA73EEE-E283-45F8-AF4B-3A2809EE3C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106011"/>
              </p:ext>
            </p:extLst>
          </p:nvPr>
        </p:nvGraphicFramePr>
        <p:xfrm>
          <a:off x="1469631" y="3604422"/>
          <a:ext cx="1124403" cy="646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342720" progId="Equation.DSMT4">
                  <p:embed/>
                </p:oleObj>
              </mc:Choice>
              <mc:Fallback>
                <p:oleObj name="Equation" r:id="rId8" imgW="596880" imgH="342720" progId="Equation.DSMT4">
                  <p:embed/>
                  <p:pic>
                    <p:nvPicPr>
                      <p:cNvPr id="14" name="Object 9">
                        <a:extLst>
                          <a:ext uri="{FF2B5EF4-FFF2-40B4-BE49-F238E27FC236}">
                            <a16:creationId xmlns:a16="http://schemas.microsoft.com/office/drawing/2014/main" id="{BEA73EEE-E283-45F8-AF4B-3A2809EE3C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9631" y="3604422"/>
                        <a:ext cx="1124403" cy="646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>
            <a:extLst>
              <a:ext uri="{FF2B5EF4-FFF2-40B4-BE49-F238E27FC236}">
                <a16:creationId xmlns:a16="http://schemas.microsoft.com/office/drawing/2014/main" id="{A15DDC29-22FA-4DBE-BE61-71D5D22B29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146637"/>
              </p:ext>
            </p:extLst>
          </p:nvPr>
        </p:nvGraphicFramePr>
        <p:xfrm>
          <a:off x="2651126" y="3647344"/>
          <a:ext cx="455612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957" imgH="203024" progId="Equation.DSMT4">
                  <p:embed/>
                </p:oleObj>
              </mc:Choice>
              <mc:Fallback>
                <p:oleObj name="Equation" r:id="rId10" imgW="164957" imgH="203024" progId="Equation.DSMT4">
                  <p:embed/>
                  <p:pic>
                    <p:nvPicPr>
                      <p:cNvPr id="15" name="Object 10">
                        <a:extLst>
                          <a:ext uri="{FF2B5EF4-FFF2-40B4-BE49-F238E27FC236}">
                            <a16:creationId xmlns:a16="http://schemas.microsoft.com/office/drawing/2014/main" id="{A15DDC29-22FA-4DBE-BE61-71D5D22B29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6" y="3647344"/>
                        <a:ext cx="455612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>
            <a:extLst>
              <a:ext uri="{FF2B5EF4-FFF2-40B4-BE49-F238E27FC236}">
                <a16:creationId xmlns:a16="http://schemas.microsoft.com/office/drawing/2014/main" id="{10E13C7F-D91E-4E3D-AED8-4B122E813A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122923"/>
              </p:ext>
            </p:extLst>
          </p:nvPr>
        </p:nvGraphicFramePr>
        <p:xfrm>
          <a:off x="1286668" y="4201443"/>
          <a:ext cx="174783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203040" progId="Equation.DSMT4">
                  <p:embed/>
                </p:oleObj>
              </mc:Choice>
              <mc:Fallback>
                <p:oleObj name="Equation" r:id="rId12" imgW="672840" imgH="203040" progId="Equation.DSMT4">
                  <p:embed/>
                  <p:pic>
                    <p:nvPicPr>
                      <p:cNvPr id="16" name="Object 11">
                        <a:extLst>
                          <a:ext uri="{FF2B5EF4-FFF2-40B4-BE49-F238E27FC236}">
                            <a16:creationId xmlns:a16="http://schemas.microsoft.com/office/drawing/2014/main" id="{10E13C7F-D91E-4E3D-AED8-4B122E813A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6668" y="4201443"/>
                        <a:ext cx="1747838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>
            <a:extLst>
              <a:ext uri="{FF2B5EF4-FFF2-40B4-BE49-F238E27FC236}">
                <a16:creationId xmlns:a16="http://schemas.microsoft.com/office/drawing/2014/main" id="{D9665180-E3C8-4BE3-AB7E-01C8C8C230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97847"/>
              </p:ext>
            </p:extLst>
          </p:nvPr>
        </p:nvGraphicFramePr>
        <p:xfrm>
          <a:off x="1744256" y="4795328"/>
          <a:ext cx="14160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203040" progId="Equation.DSMT4">
                  <p:embed/>
                </p:oleObj>
              </mc:Choice>
              <mc:Fallback>
                <p:oleObj name="Equation" r:id="rId14" imgW="545760" imgH="203040" progId="Equation.DSMT4">
                  <p:embed/>
                  <p:pic>
                    <p:nvPicPr>
                      <p:cNvPr id="17" name="Object 12">
                        <a:extLst>
                          <a:ext uri="{FF2B5EF4-FFF2-40B4-BE49-F238E27FC236}">
                            <a16:creationId xmlns:a16="http://schemas.microsoft.com/office/drawing/2014/main" id="{D9665180-E3C8-4BE3-AB7E-01C8C8C230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256" y="4795328"/>
                        <a:ext cx="1416050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5A6AB9EE-2C99-4C04-B58D-D475B7A7A6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400252"/>
              </p:ext>
            </p:extLst>
          </p:nvPr>
        </p:nvGraphicFramePr>
        <p:xfrm>
          <a:off x="1484312" y="5366269"/>
          <a:ext cx="1352550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20560" imgH="228600" progId="Equation.DSMT4">
                  <p:embed/>
                </p:oleObj>
              </mc:Choice>
              <mc:Fallback>
                <p:oleObj name="Equation" r:id="rId16" imgW="520560" imgH="228600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5A6AB9EE-2C99-4C04-B58D-D475B7A7A6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312" y="5366269"/>
                        <a:ext cx="1352550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>
            <a:extLst>
              <a:ext uri="{FF2B5EF4-FFF2-40B4-BE49-F238E27FC236}">
                <a16:creationId xmlns:a16="http://schemas.microsoft.com/office/drawing/2014/main" id="{70BCAEA4-B401-4BA3-A0E1-B2A3A7D5F4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624326"/>
              </p:ext>
            </p:extLst>
          </p:nvPr>
        </p:nvGraphicFramePr>
        <p:xfrm>
          <a:off x="1486199" y="4746004"/>
          <a:ext cx="7588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1960" imgH="215640" progId="Equation.DSMT4">
                  <p:embed/>
                </p:oleObj>
              </mc:Choice>
              <mc:Fallback>
                <p:oleObj name="Equation" r:id="rId18" imgW="291960" imgH="215640" progId="Equation.DSMT4">
                  <p:embed/>
                  <p:pic>
                    <p:nvPicPr>
                      <p:cNvPr id="19" name="Object 14">
                        <a:extLst>
                          <a:ext uri="{FF2B5EF4-FFF2-40B4-BE49-F238E27FC236}">
                            <a16:creationId xmlns:a16="http://schemas.microsoft.com/office/drawing/2014/main" id="{70BCAEA4-B401-4BA3-A0E1-B2A3A7D5F4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199" y="4746004"/>
                        <a:ext cx="7588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>
            <a:extLst>
              <a:ext uri="{FF2B5EF4-FFF2-40B4-BE49-F238E27FC236}">
                <a16:creationId xmlns:a16="http://schemas.microsoft.com/office/drawing/2014/main" id="{E3FDF8C6-67B6-4077-A358-4DDB038F4A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702599"/>
              </p:ext>
            </p:extLst>
          </p:nvPr>
        </p:nvGraphicFramePr>
        <p:xfrm>
          <a:off x="2487540" y="4758145"/>
          <a:ext cx="7588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91847" imgH="215713" progId="Equation.DSMT4">
                  <p:embed/>
                </p:oleObj>
              </mc:Choice>
              <mc:Fallback>
                <p:oleObj name="Equation" r:id="rId20" imgW="291847" imgH="215713" progId="Equation.DSMT4">
                  <p:embed/>
                  <p:pic>
                    <p:nvPicPr>
                      <p:cNvPr id="20" name="Object 15">
                        <a:extLst>
                          <a:ext uri="{FF2B5EF4-FFF2-40B4-BE49-F238E27FC236}">
                            <a16:creationId xmlns:a16="http://schemas.microsoft.com/office/drawing/2014/main" id="{E3FDF8C6-67B6-4077-A358-4DDB038F4A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540" y="4758145"/>
                        <a:ext cx="7588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>
            <a:extLst>
              <a:ext uri="{FF2B5EF4-FFF2-40B4-BE49-F238E27FC236}">
                <a16:creationId xmlns:a16="http://schemas.microsoft.com/office/drawing/2014/main" id="{517A0B45-1FFD-4957-8AF9-D083EAF82D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174735"/>
              </p:ext>
            </p:extLst>
          </p:nvPr>
        </p:nvGraphicFramePr>
        <p:xfrm>
          <a:off x="4496761" y="3010819"/>
          <a:ext cx="2922145" cy="430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49080" imgH="228600" progId="Equation.DSMT4">
                  <p:embed/>
                </p:oleObj>
              </mc:Choice>
              <mc:Fallback>
                <p:oleObj name="Equation" r:id="rId22" imgW="1549080" imgH="228600" progId="Equation.DSMT4">
                  <p:embed/>
                  <p:pic>
                    <p:nvPicPr>
                      <p:cNvPr id="21" name="Object 16">
                        <a:extLst>
                          <a:ext uri="{FF2B5EF4-FFF2-40B4-BE49-F238E27FC236}">
                            <a16:creationId xmlns:a16="http://schemas.microsoft.com/office/drawing/2014/main" id="{517A0B45-1FFD-4957-8AF9-D083EAF82D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6761" y="3010819"/>
                        <a:ext cx="2922145" cy="4304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">
            <a:extLst>
              <a:ext uri="{FF2B5EF4-FFF2-40B4-BE49-F238E27FC236}">
                <a16:creationId xmlns:a16="http://schemas.microsoft.com/office/drawing/2014/main" id="{86389067-3D16-4084-AB1D-AFF98FB536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938984"/>
              </p:ext>
            </p:extLst>
          </p:nvPr>
        </p:nvGraphicFramePr>
        <p:xfrm>
          <a:off x="4509992" y="3568927"/>
          <a:ext cx="841375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04536" imgH="203024" progId="Equation.DSMT4">
                  <p:embed/>
                </p:oleObj>
              </mc:Choice>
              <mc:Fallback>
                <p:oleObj name="Equation" r:id="rId24" imgW="304536" imgH="203024" progId="Equation.DSMT4">
                  <p:embed/>
                  <p:pic>
                    <p:nvPicPr>
                      <p:cNvPr id="22" name="Object 17">
                        <a:extLst>
                          <a:ext uri="{FF2B5EF4-FFF2-40B4-BE49-F238E27FC236}">
                            <a16:creationId xmlns:a16="http://schemas.microsoft.com/office/drawing/2014/main" id="{86389067-3D16-4084-AB1D-AFF98FB536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992" y="3568927"/>
                        <a:ext cx="841375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">
            <a:extLst>
              <a:ext uri="{FF2B5EF4-FFF2-40B4-BE49-F238E27FC236}">
                <a16:creationId xmlns:a16="http://schemas.microsoft.com/office/drawing/2014/main" id="{FD038C8F-4B1F-4E3A-8359-83D47C9F8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58451"/>
              </p:ext>
            </p:extLst>
          </p:nvPr>
        </p:nvGraphicFramePr>
        <p:xfrm>
          <a:off x="5351367" y="3551710"/>
          <a:ext cx="1149341" cy="64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09480" imgH="342720" progId="Equation.DSMT4">
                  <p:embed/>
                </p:oleObj>
              </mc:Choice>
              <mc:Fallback>
                <p:oleObj name="Equation" r:id="rId26" imgW="609480" imgH="342720" progId="Equation.DSMT4">
                  <p:embed/>
                  <p:pic>
                    <p:nvPicPr>
                      <p:cNvPr id="23" name="Object 18">
                        <a:extLst>
                          <a:ext uri="{FF2B5EF4-FFF2-40B4-BE49-F238E27FC236}">
                            <a16:creationId xmlns:a16="http://schemas.microsoft.com/office/drawing/2014/main" id="{FD038C8F-4B1F-4E3A-8359-83D47C9F85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367" y="3551710"/>
                        <a:ext cx="1149341" cy="64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9">
            <a:extLst>
              <a:ext uri="{FF2B5EF4-FFF2-40B4-BE49-F238E27FC236}">
                <a16:creationId xmlns:a16="http://schemas.microsoft.com/office/drawing/2014/main" id="{A2A5FB15-E486-4315-9982-8B204118EF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174523"/>
              </p:ext>
            </p:extLst>
          </p:nvPr>
        </p:nvGraphicFramePr>
        <p:xfrm>
          <a:off x="6432012" y="3540771"/>
          <a:ext cx="884775" cy="646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69800" imgH="342720" progId="Equation.DSMT4">
                  <p:embed/>
                </p:oleObj>
              </mc:Choice>
              <mc:Fallback>
                <p:oleObj name="Equation" r:id="rId28" imgW="469800" imgH="342720" progId="Equation.DSMT4">
                  <p:embed/>
                  <p:pic>
                    <p:nvPicPr>
                      <p:cNvPr id="24" name="Object 19">
                        <a:extLst>
                          <a:ext uri="{FF2B5EF4-FFF2-40B4-BE49-F238E27FC236}">
                            <a16:creationId xmlns:a16="http://schemas.microsoft.com/office/drawing/2014/main" id="{A2A5FB15-E486-4315-9982-8B204118EF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012" y="3540771"/>
                        <a:ext cx="884775" cy="646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0">
            <a:extLst>
              <a:ext uri="{FF2B5EF4-FFF2-40B4-BE49-F238E27FC236}">
                <a16:creationId xmlns:a16="http://schemas.microsoft.com/office/drawing/2014/main" id="{21DC15DA-F3E0-480C-97A5-C80E811C79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319529"/>
              </p:ext>
            </p:extLst>
          </p:nvPr>
        </p:nvGraphicFramePr>
        <p:xfrm>
          <a:off x="4967992" y="4148364"/>
          <a:ext cx="2173287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38080" imgH="203040" progId="Equation.DSMT4">
                  <p:embed/>
                </p:oleObj>
              </mc:Choice>
              <mc:Fallback>
                <p:oleObj name="Equation" r:id="rId30" imgW="838080" imgH="203040" progId="Equation.DSMT4">
                  <p:embed/>
                  <p:pic>
                    <p:nvPicPr>
                      <p:cNvPr id="25" name="Object 20">
                        <a:extLst>
                          <a:ext uri="{FF2B5EF4-FFF2-40B4-BE49-F238E27FC236}">
                            <a16:creationId xmlns:a16="http://schemas.microsoft.com/office/drawing/2014/main" id="{21DC15DA-F3E0-480C-97A5-C80E811C79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992" y="4148364"/>
                        <a:ext cx="2173287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1">
            <a:extLst>
              <a:ext uri="{FF2B5EF4-FFF2-40B4-BE49-F238E27FC236}">
                <a16:creationId xmlns:a16="http://schemas.microsoft.com/office/drawing/2014/main" id="{A884E06C-9CF9-49D5-B95A-6A76E818C0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565246"/>
              </p:ext>
            </p:extLst>
          </p:nvPr>
        </p:nvGraphicFramePr>
        <p:xfrm>
          <a:off x="5684046" y="4690354"/>
          <a:ext cx="148272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71320" imgH="203040" progId="Equation.DSMT4">
                  <p:embed/>
                </p:oleObj>
              </mc:Choice>
              <mc:Fallback>
                <p:oleObj name="Equation" r:id="rId32" imgW="571320" imgH="203040" progId="Equation.DSMT4">
                  <p:embed/>
                  <p:pic>
                    <p:nvPicPr>
                      <p:cNvPr id="26" name="Object 21">
                        <a:extLst>
                          <a:ext uri="{FF2B5EF4-FFF2-40B4-BE49-F238E27FC236}">
                            <a16:creationId xmlns:a16="http://schemas.microsoft.com/office/drawing/2014/main" id="{A884E06C-9CF9-49D5-B95A-6A76E818C0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046" y="4690354"/>
                        <a:ext cx="1482725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2">
            <a:extLst>
              <a:ext uri="{FF2B5EF4-FFF2-40B4-BE49-F238E27FC236}">
                <a16:creationId xmlns:a16="http://schemas.microsoft.com/office/drawing/2014/main" id="{62217DAD-26BD-46C8-843A-CE6880AB11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528537"/>
              </p:ext>
            </p:extLst>
          </p:nvPr>
        </p:nvGraphicFramePr>
        <p:xfrm>
          <a:off x="5788821" y="5184067"/>
          <a:ext cx="1417638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45760" imgH="228600" progId="Equation.DSMT4">
                  <p:embed/>
                </p:oleObj>
              </mc:Choice>
              <mc:Fallback>
                <p:oleObj name="Equation" r:id="rId34" imgW="545760" imgH="228600" progId="Equation.DSMT4">
                  <p:embed/>
                  <p:pic>
                    <p:nvPicPr>
                      <p:cNvPr id="27" name="Object 22">
                        <a:extLst>
                          <a:ext uri="{FF2B5EF4-FFF2-40B4-BE49-F238E27FC236}">
                            <a16:creationId xmlns:a16="http://schemas.microsoft.com/office/drawing/2014/main" id="{62217DAD-26BD-46C8-843A-CE6880AB11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821" y="5184067"/>
                        <a:ext cx="1417638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3">
            <a:extLst>
              <a:ext uri="{FF2B5EF4-FFF2-40B4-BE49-F238E27FC236}">
                <a16:creationId xmlns:a16="http://schemas.microsoft.com/office/drawing/2014/main" id="{D6AFE013-9315-4105-B0FB-CD575F01A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064546"/>
              </p:ext>
            </p:extLst>
          </p:nvPr>
        </p:nvGraphicFramePr>
        <p:xfrm>
          <a:off x="6404479" y="4664954"/>
          <a:ext cx="9556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68280" imgH="215640" progId="Equation.DSMT4">
                  <p:embed/>
                </p:oleObj>
              </mc:Choice>
              <mc:Fallback>
                <p:oleObj name="Equation" r:id="rId36" imgW="368280" imgH="215640" progId="Equation.DSMT4">
                  <p:embed/>
                  <p:pic>
                    <p:nvPicPr>
                      <p:cNvPr id="28" name="Object 23">
                        <a:extLst>
                          <a:ext uri="{FF2B5EF4-FFF2-40B4-BE49-F238E27FC236}">
                            <a16:creationId xmlns:a16="http://schemas.microsoft.com/office/drawing/2014/main" id="{D6AFE013-9315-4105-B0FB-CD575F01AF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4479" y="4664954"/>
                        <a:ext cx="95567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4">
            <a:extLst>
              <a:ext uri="{FF2B5EF4-FFF2-40B4-BE49-F238E27FC236}">
                <a16:creationId xmlns:a16="http://schemas.microsoft.com/office/drawing/2014/main" id="{B81DE5CB-16CE-4FFE-BD2A-10B934B493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47350"/>
              </p:ext>
            </p:extLst>
          </p:nvPr>
        </p:nvGraphicFramePr>
        <p:xfrm>
          <a:off x="5350671" y="4664284"/>
          <a:ext cx="7588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91847" imgH="215713" progId="Equation.DSMT4">
                  <p:embed/>
                </p:oleObj>
              </mc:Choice>
              <mc:Fallback>
                <p:oleObj name="Equation" r:id="rId38" imgW="291847" imgH="215713" progId="Equation.DSMT4">
                  <p:embed/>
                  <p:pic>
                    <p:nvPicPr>
                      <p:cNvPr id="29" name="Object 24">
                        <a:extLst>
                          <a:ext uri="{FF2B5EF4-FFF2-40B4-BE49-F238E27FC236}">
                            <a16:creationId xmlns:a16="http://schemas.microsoft.com/office/drawing/2014/main" id="{B81DE5CB-16CE-4FFE-BD2A-10B934B493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0671" y="4664284"/>
                        <a:ext cx="7588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" name="Group 29">
            <a:extLst>
              <a:ext uri="{FF2B5EF4-FFF2-40B4-BE49-F238E27FC236}">
                <a16:creationId xmlns:a16="http://schemas.microsoft.com/office/drawing/2014/main" id="{410F1580-9015-4F43-AF13-C478A57EF15C}"/>
              </a:ext>
            </a:extLst>
          </p:cNvPr>
          <p:cNvGrpSpPr/>
          <p:nvPr/>
        </p:nvGrpSpPr>
        <p:grpSpPr>
          <a:xfrm>
            <a:off x="242625" y="1416006"/>
            <a:ext cx="2119575" cy="1300511"/>
            <a:chOff x="20302" y="2298700"/>
            <a:chExt cx="2859423" cy="1863633"/>
          </a:xfrm>
        </p:grpSpPr>
        <p:sp>
          <p:nvSpPr>
            <p:cNvPr id="31" name="Right Triangle 30">
              <a:extLst>
                <a:ext uri="{FF2B5EF4-FFF2-40B4-BE49-F238E27FC236}">
                  <a16:creationId xmlns:a16="http://schemas.microsoft.com/office/drawing/2014/main" id="{E8643441-7BE3-4E16-A460-A43E89830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2298700"/>
              <a:ext cx="1333500" cy="1168400"/>
            </a:xfrm>
            <a:prstGeom prst="rtTriangle">
              <a:avLst/>
            </a:prstGeom>
            <a:solidFill>
              <a:srgbClr val="00B0F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graphicFrame>
          <p:nvGraphicFramePr>
            <p:cNvPr id="32" name="Object 4">
              <a:extLst>
                <a:ext uri="{FF2B5EF4-FFF2-40B4-BE49-F238E27FC236}">
                  <a16:creationId xmlns:a16="http://schemas.microsoft.com/office/drawing/2014/main" id="{A5A317F9-D568-461E-B918-58BA3918E1A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7452147"/>
                </p:ext>
              </p:extLst>
            </p:nvPr>
          </p:nvGraphicFramePr>
          <p:xfrm>
            <a:off x="20302" y="2711450"/>
            <a:ext cx="913803" cy="6191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9" imgW="317160" imgH="215640" progId="Equation.DSMT4">
                    <p:embed/>
                  </p:oleObj>
                </mc:Choice>
                <mc:Fallback>
                  <p:oleObj name="Equation" r:id="rId39" imgW="317160" imgH="215640" progId="Equation.DSMT4">
                    <p:embed/>
                    <p:pic>
                      <p:nvPicPr>
                        <p:cNvPr id="32" name="Object 4">
                          <a:extLst>
                            <a:ext uri="{FF2B5EF4-FFF2-40B4-BE49-F238E27FC236}">
                              <a16:creationId xmlns:a16="http://schemas.microsoft.com/office/drawing/2014/main" id="{A5A317F9-D568-461E-B918-58BA3918E1A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02" y="2711450"/>
                          <a:ext cx="913803" cy="6191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3">
              <a:extLst>
                <a:ext uri="{FF2B5EF4-FFF2-40B4-BE49-F238E27FC236}">
                  <a16:creationId xmlns:a16="http://schemas.microsoft.com/office/drawing/2014/main" id="{212BF0D0-A665-46A9-9CCC-2A0D534952E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938467"/>
                </p:ext>
              </p:extLst>
            </p:nvPr>
          </p:nvGraphicFramePr>
          <p:xfrm>
            <a:off x="1031354" y="3481034"/>
            <a:ext cx="905089" cy="681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1" imgW="304560" imgH="228600" progId="Equation.DSMT4">
                    <p:embed/>
                  </p:oleObj>
                </mc:Choice>
                <mc:Fallback>
                  <p:oleObj name="Equation" r:id="rId41" imgW="304560" imgH="228600" progId="Equation.DSMT4">
                    <p:embed/>
                    <p:pic>
                      <p:nvPicPr>
                        <p:cNvPr id="33" name="Object 3">
                          <a:extLst>
                            <a:ext uri="{FF2B5EF4-FFF2-40B4-BE49-F238E27FC236}">
                              <a16:creationId xmlns:a16="http://schemas.microsoft.com/office/drawing/2014/main" id="{212BF0D0-A665-46A9-9CCC-2A0D534952E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1354" y="3481034"/>
                          <a:ext cx="905089" cy="681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7">
              <a:extLst>
                <a:ext uri="{FF2B5EF4-FFF2-40B4-BE49-F238E27FC236}">
                  <a16:creationId xmlns:a16="http://schemas.microsoft.com/office/drawing/2014/main" id="{7872D5F3-6FE7-41DC-9350-485D304A3B2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94656794"/>
                </p:ext>
              </p:extLst>
            </p:nvPr>
          </p:nvGraphicFramePr>
          <p:xfrm>
            <a:off x="1562100" y="2457450"/>
            <a:ext cx="1317625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3" imgW="393359" imgH="177646" progId="Equation.DSMT4">
                    <p:embed/>
                  </p:oleObj>
                </mc:Choice>
                <mc:Fallback>
                  <p:oleObj name="Equation" r:id="rId43" imgW="393359" imgH="177646" progId="Equation.DSMT4">
                    <p:embed/>
                    <p:pic>
                      <p:nvPicPr>
                        <p:cNvPr id="34" name="Object 7">
                          <a:extLst>
                            <a:ext uri="{FF2B5EF4-FFF2-40B4-BE49-F238E27FC236}">
                              <a16:creationId xmlns:a16="http://schemas.microsoft.com/office/drawing/2014/main" id="{7872D5F3-6FE7-41DC-9350-485D304A3B2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2100" y="2457450"/>
                          <a:ext cx="1317625" cy="593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C92D542-0872-4BE0-9688-5A12A54EC5C8}"/>
              </a:ext>
            </a:extLst>
          </p:cNvPr>
          <p:cNvGrpSpPr/>
          <p:nvPr/>
        </p:nvGrpSpPr>
        <p:grpSpPr>
          <a:xfrm>
            <a:off x="3976944" y="1223324"/>
            <a:ext cx="1856011" cy="1739789"/>
            <a:chOff x="3752849" y="2328203"/>
            <a:chExt cx="2682527" cy="3177271"/>
          </a:xfrm>
        </p:grpSpPr>
        <p:sp>
          <p:nvSpPr>
            <p:cNvPr id="36" name="Right Triangle 5">
              <a:extLst>
                <a:ext uri="{FF2B5EF4-FFF2-40B4-BE49-F238E27FC236}">
                  <a16:creationId xmlns:a16="http://schemas.microsoft.com/office/drawing/2014/main" id="{B30CA0E4-0E9A-4042-B13E-49502DA89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1425" y="2328203"/>
              <a:ext cx="1032852" cy="2362860"/>
            </a:xfrm>
            <a:prstGeom prst="rtTriangle">
              <a:avLst/>
            </a:prstGeom>
            <a:solidFill>
              <a:srgbClr val="00B0F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graphicFrame>
          <p:nvGraphicFramePr>
            <p:cNvPr id="37" name="Object 4">
              <a:extLst>
                <a:ext uri="{FF2B5EF4-FFF2-40B4-BE49-F238E27FC236}">
                  <a16:creationId xmlns:a16="http://schemas.microsoft.com/office/drawing/2014/main" id="{00D77255-387C-4635-BE77-A76D4BF1649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64507848"/>
                </p:ext>
              </p:extLst>
            </p:nvPr>
          </p:nvGraphicFramePr>
          <p:xfrm>
            <a:off x="5595656" y="2778660"/>
            <a:ext cx="839720" cy="855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5" imgW="304560" imgH="215640" progId="Equation.DSMT4">
                    <p:embed/>
                  </p:oleObj>
                </mc:Choice>
                <mc:Fallback>
                  <p:oleObj name="Equation" r:id="rId45" imgW="304560" imgH="215640" progId="Equation.DSMT4">
                    <p:embed/>
                    <p:pic>
                      <p:nvPicPr>
                        <p:cNvPr id="37" name="Object 4">
                          <a:extLst>
                            <a:ext uri="{FF2B5EF4-FFF2-40B4-BE49-F238E27FC236}">
                              <a16:creationId xmlns:a16="http://schemas.microsoft.com/office/drawing/2014/main" id="{00D77255-387C-4635-BE77-A76D4BF1649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95656" y="2778660"/>
                          <a:ext cx="839720" cy="855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Object 5">
              <a:extLst>
                <a:ext uri="{FF2B5EF4-FFF2-40B4-BE49-F238E27FC236}">
                  <a16:creationId xmlns:a16="http://schemas.microsoft.com/office/drawing/2014/main" id="{0AAD70CB-6CD5-4EC3-8BA3-146C9602D39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22645032"/>
                </p:ext>
              </p:extLst>
            </p:nvPr>
          </p:nvGraphicFramePr>
          <p:xfrm>
            <a:off x="5083327" y="4665674"/>
            <a:ext cx="912299" cy="839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7" imgW="304560" imgH="228600" progId="Equation.DSMT4">
                    <p:embed/>
                  </p:oleObj>
                </mc:Choice>
                <mc:Fallback>
                  <p:oleObj name="Equation" r:id="rId47" imgW="304560" imgH="228600" progId="Equation.DSMT4">
                    <p:embed/>
                    <p:pic>
                      <p:nvPicPr>
                        <p:cNvPr id="38" name="Object 5">
                          <a:extLst>
                            <a:ext uri="{FF2B5EF4-FFF2-40B4-BE49-F238E27FC236}">
                              <a16:creationId xmlns:a16="http://schemas.microsoft.com/office/drawing/2014/main" id="{0AAD70CB-6CD5-4EC3-8BA3-146C9602D39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3327" y="4665674"/>
                          <a:ext cx="912299" cy="839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" name="Object 25">
              <a:extLst>
                <a:ext uri="{FF2B5EF4-FFF2-40B4-BE49-F238E27FC236}">
                  <a16:creationId xmlns:a16="http://schemas.microsoft.com/office/drawing/2014/main" id="{BBE120A5-2A2D-4FB3-A92A-027F6F54830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0225458"/>
                </p:ext>
              </p:extLst>
            </p:nvPr>
          </p:nvGraphicFramePr>
          <p:xfrm>
            <a:off x="3752849" y="3095885"/>
            <a:ext cx="1348073" cy="5918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9" imgW="405872" imgH="177569" progId="Equation.DSMT4">
                    <p:embed/>
                  </p:oleObj>
                </mc:Choice>
                <mc:Fallback>
                  <p:oleObj name="Equation" r:id="rId49" imgW="405872" imgH="177569" progId="Equation.DSMT4">
                    <p:embed/>
                    <p:pic>
                      <p:nvPicPr>
                        <p:cNvPr id="39" name="Object 25">
                          <a:extLst>
                            <a:ext uri="{FF2B5EF4-FFF2-40B4-BE49-F238E27FC236}">
                              <a16:creationId xmlns:a16="http://schemas.microsoft.com/office/drawing/2014/main" id="{BBE120A5-2A2D-4FB3-A92A-027F6F54830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2849" y="3095885"/>
                          <a:ext cx="1348073" cy="5918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6DFFABB-C763-42AE-97BE-6194CA8881A0}"/>
              </a:ext>
            </a:extLst>
          </p:cNvPr>
          <p:cNvSpPr txBox="1"/>
          <p:nvPr/>
        </p:nvSpPr>
        <p:spPr>
          <a:xfrm>
            <a:off x="305433" y="6000633"/>
            <a:ext cx="3770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Keep it as a radical so that your answer is in exact form!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68C0539-EBD5-4031-B161-DFCC28294EC5}"/>
              </a:ext>
            </a:extLst>
          </p:cNvPr>
          <p:cNvSpPr txBox="1"/>
          <p:nvPr/>
        </p:nvSpPr>
        <p:spPr>
          <a:xfrm>
            <a:off x="4496761" y="5867688"/>
            <a:ext cx="3770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Always keep your answers as a mixed radical in simplest form!!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ECAA4E27-047E-4052-9691-3963CD82EA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949" y="81988"/>
            <a:ext cx="8259763" cy="1127125"/>
          </a:xfrm>
        </p:spPr>
        <p:txBody>
          <a:bodyPr/>
          <a:lstStyle/>
          <a:p>
            <a:pPr>
              <a:buFontTx/>
              <a:buNone/>
            </a:pPr>
            <a:r>
              <a:rPr lang="en-CA" altLang="en-US" dirty="0"/>
              <a:t>Practice: find the length of the missing sides for each right triangle</a:t>
            </a:r>
          </a:p>
        </p:txBody>
      </p:sp>
      <p:graphicFrame>
        <p:nvGraphicFramePr>
          <p:cNvPr id="21" name="Object 8">
            <a:extLst>
              <a:ext uri="{FF2B5EF4-FFF2-40B4-BE49-F238E27FC236}">
                <a16:creationId xmlns:a16="http://schemas.microsoft.com/office/drawing/2014/main" id="{DD39F209-5701-4251-A926-A171812014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152702"/>
              </p:ext>
            </p:extLst>
          </p:nvPr>
        </p:nvGraphicFramePr>
        <p:xfrm>
          <a:off x="428626" y="2792127"/>
          <a:ext cx="2476763" cy="296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4840" imgH="342720" progId="Equation.DSMT4">
                  <p:embed/>
                </p:oleObj>
              </mc:Choice>
              <mc:Fallback>
                <p:oleObj name="Equation" r:id="rId3" imgW="3174840" imgH="342720" progId="Equation.DSMT4">
                  <p:embed/>
                  <p:pic>
                    <p:nvPicPr>
                      <p:cNvPr id="21" name="Object 8">
                        <a:extLst>
                          <a:ext uri="{FF2B5EF4-FFF2-40B4-BE49-F238E27FC236}">
                            <a16:creationId xmlns:a16="http://schemas.microsoft.com/office/drawing/2014/main" id="{DD39F209-5701-4251-A926-A171812014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6" y="2792127"/>
                        <a:ext cx="2476763" cy="2960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D79ADB0E-58E9-4C18-9BD5-CCE3EA6F04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826603"/>
              </p:ext>
            </p:extLst>
          </p:nvPr>
        </p:nvGraphicFramePr>
        <p:xfrm>
          <a:off x="428626" y="3188852"/>
          <a:ext cx="2425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25680" imgH="596880" progId="Equation.DSMT4">
                  <p:embed/>
                </p:oleObj>
              </mc:Choice>
              <mc:Fallback>
                <p:oleObj name="Equation" r:id="rId5" imgW="2425680" imgH="5968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D79ADB0E-58E9-4C18-9BD5-CCE3EA6F04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6" y="3188852"/>
                        <a:ext cx="2425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2">
            <a:extLst>
              <a:ext uri="{FF2B5EF4-FFF2-40B4-BE49-F238E27FC236}">
                <a16:creationId xmlns:a16="http://schemas.microsoft.com/office/drawing/2014/main" id="{E2E9A675-8BAC-477D-A43C-B4829662E3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076912"/>
              </p:ext>
            </p:extLst>
          </p:nvPr>
        </p:nvGraphicFramePr>
        <p:xfrm>
          <a:off x="706576" y="3862918"/>
          <a:ext cx="21986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97080" imgH="406080" progId="Equation.DSMT4">
                  <p:embed/>
                </p:oleObj>
              </mc:Choice>
              <mc:Fallback>
                <p:oleObj name="Equation" r:id="rId7" imgW="2197080" imgH="406080" progId="Equation.DSMT4">
                  <p:embed/>
                  <p:pic>
                    <p:nvPicPr>
                      <p:cNvPr id="27" name="Object 12">
                        <a:extLst>
                          <a:ext uri="{FF2B5EF4-FFF2-40B4-BE49-F238E27FC236}">
                            <a16:creationId xmlns:a16="http://schemas.microsoft.com/office/drawing/2014/main" id="{E2E9A675-8BAC-477D-A43C-B4829662E3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576" y="3862918"/>
                        <a:ext cx="219868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3">
            <a:extLst>
              <a:ext uri="{FF2B5EF4-FFF2-40B4-BE49-F238E27FC236}">
                <a16:creationId xmlns:a16="http://schemas.microsoft.com/office/drawing/2014/main" id="{A4B27CB2-131B-4BF5-B6A6-E2BAF7FBAF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638959"/>
              </p:ext>
            </p:extLst>
          </p:nvPr>
        </p:nvGraphicFramePr>
        <p:xfrm>
          <a:off x="1428771" y="4474106"/>
          <a:ext cx="1473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73120" imgH="406080" progId="Equation.DSMT4">
                  <p:embed/>
                </p:oleObj>
              </mc:Choice>
              <mc:Fallback>
                <p:oleObj name="Equation" r:id="rId9" imgW="1473120" imgH="406080" progId="Equation.DSMT4">
                  <p:embed/>
                  <p:pic>
                    <p:nvPicPr>
                      <p:cNvPr id="28" name="Object 13">
                        <a:extLst>
                          <a:ext uri="{FF2B5EF4-FFF2-40B4-BE49-F238E27FC236}">
                            <a16:creationId xmlns:a16="http://schemas.microsoft.com/office/drawing/2014/main" id="{A4B27CB2-131B-4BF5-B6A6-E2BAF7FBAF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71" y="4474106"/>
                        <a:ext cx="1473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4">
            <a:extLst>
              <a:ext uri="{FF2B5EF4-FFF2-40B4-BE49-F238E27FC236}">
                <a16:creationId xmlns:a16="http://schemas.microsoft.com/office/drawing/2014/main" id="{2E64B191-A468-4F3D-85D2-CF24EAB26B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094296"/>
              </p:ext>
            </p:extLst>
          </p:nvPr>
        </p:nvGraphicFramePr>
        <p:xfrm>
          <a:off x="1302366" y="4996678"/>
          <a:ext cx="1714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14320" imgH="622080" progId="Equation.DSMT4">
                  <p:embed/>
                </p:oleObj>
              </mc:Choice>
              <mc:Fallback>
                <p:oleObj name="Equation" r:id="rId11" imgW="1714320" imgH="622080" progId="Equation.DSMT4">
                  <p:embed/>
                  <p:pic>
                    <p:nvPicPr>
                      <p:cNvPr id="29" name="Object 14">
                        <a:extLst>
                          <a:ext uri="{FF2B5EF4-FFF2-40B4-BE49-F238E27FC236}">
                            <a16:creationId xmlns:a16="http://schemas.microsoft.com/office/drawing/2014/main" id="{2E64B191-A468-4F3D-85D2-CF24EAB26B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2366" y="4996678"/>
                        <a:ext cx="1714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5">
            <a:extLst>
              <a:ext uri="{FF2B5EF4-FFF2-40B4-BE49-F238E27FC236}">
                <a16:creationId xmlns:a16="http://schemas.microsoft.com/office/drawing/2014/main" id="{86D839B6-1A45-4874-8FEA-F00BEAA876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276887"/>
              </p:ext>
            </p:extLst>
          </p:nvPr>
        </p:nvGraphicFramePr>
        <p:xfrm>
          <a:off x="1805920" y="5703279"/>
          <a:ext cx="1130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30040" imgH="952200" progId="Equation.DSMT4">
                  <p:embed/>
                </p:oleObj>
              </mc:Choice>
              <mc:Fallback>
                <p:oleObj name="Equation" r:id="rId13" imgW="1130040" imgH="952200" progId="Equation.DSMT4">
                  <p:embed/>
                  <p:pic>
                    <p:nvPicPr>
                      <p:cNvPr id="30" name="Object 15">
                        <a:extLst>
                          <a:ext uri="{FF2B5EF4-FFF2-40B4-BE49-F238E27FC236}">
                            <a16:creationId xmlns:a16="http://schemas.microsoft.com/office/drawing/2014/main" id="{86D839B6-1A45-4874-8FEA-F00BEAA876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5920" y="5703279"/>
                        <a:ext cx="1130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7">
            <a:extLst>
              <a:ext uri="{FF2B5EF4-FFF2-40B4-BE49-F238E27FC236}">
                <a16:creationId xmlns:a16="http://schemas.microsoft.com/office/drawing/2014/main" id="{CFFD5A8F-C9AF-4F30-97FD-1CD07A9BC5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924845"/>
              </p:ext>
            </p:extLst>
          </p:nvPr>
        </p:nvGraphicFramePr>
        <p:xfrm>
          <a:off x="5716244" y="844356"/>
          <a:ext cx="12954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95280" imgH="1473120" progId="Equation.DSMT4">
                  <p:embed/>
                </p:oleObj>
              </mc:Choice>
              <mc:Fallback>
                <p:oleObj name="Equation" r:id="rId15" imgW="1295280" imgH="1473120" progId="Equation.DSMT4">
                  <p:embed/>
                  <p:pic>
                    <p:nvPicPr>
                      <p:cNvPr id="38" name="Object 17">
                        <a:extLst>
                          <a:ext uri="{FF2B5EF4-FFF2-40B4-BE49-F238E27FC236}">
                            <a16:creationId xmlns:a16="http://schemas.microsoft.com/office/drawing/2014/main" id="{CFFD5A8F-C9AF-4F30-97FD-1CD07A9BC5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6244" y="844356"/>
                        <a:ext cx="12954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8">
            <a:extLst>
              <a:ext uri="{FF2B5EF4-FFF2-40B4-BE49-F238E27FC236}">
                <a16:creationId xmlns:a16="http://schemas.microsoft.com/office/drawing/2014/main" id="{55D806E1-B5C8-44C1-A25E-031C4D4F82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384358"/>
              </p:ext>
            </p:extLst>
          </p:nvPr>
        </p:nvGraphicFramePr>
        <p:xfrm>
          <a:off x="4083178" y="2702433"/>
          <a:ext cx="3625722" cy="521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152600" imgH="596880" progId="Equation.DSMT4">
                  <p:embed/>
                </p:oleObj>
              </mc:Choice>
              <mc:Fallback>
                <p:oleObj name="Equation" r:id="rId17" imgW="4152600" imgH="596880" progId="Equation.DSMT4">
                  <p:embed/>
                  <p:pic>
                    <p:nvPicPr>
                      <p:cNvPr id="39" name="Object 18">
                        <a:extLst>
                          <a:ext uri="{FF2B5EF4-FFF2-40B4-BE49-F238E27FC236}">
                            <a16:creationId xmlns:a16="http://schemas.microsoft.com/office/drawing/2014/main" id="{55D806E1-B5C8-44C1-A25E-031C4D4F82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178" y="2702433"/>
                        <a:ext cx="3625722" cy="521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9">
            <a:extLst>
              <a:ext uri="{FF2B5EF4-FFF2-40B4-BE49-F238E27FC236}">
                <a16:creationId xmlns:a16="http://schemas.microsoft.com/office/drawing/2014/main" id="{2273F1EC-5E41-47E6-A8A7-E31BA41D07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323082"/>
              </p:ext>
            </p:extLst>
          </p:nvPr>
        </p:nvGraphicFramePr>
        <p:xfrm>
          <a:off x="3577181" y="3405067"/>
          <a:ext cx="4637715" cy="320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879880" imgH="406080" progId="Equation.DSMT4">
                  <p:embed/>
                </p:oleObj>
              </mc:Choice>
              <mc:Fallback>
                <p:oleObj name="Equation" r:id="rId19" imgW="5879880" imgH="406080" progId="Equation.DSMT4">
                  <p:embed/>
                  <p:pic>
                    <p:nvPicPr>
                      <p:cNvPr id="40" name="Object 19">
                        <a:extLst>
                          <a:ext uri="{FF2B5EF4-FFF2-40B4-BE49-F238E27FC236}">
                            <a16:creationId xmlns:a16="http://schemas.microsoft.com/office/drawing/2014/main" id="{2273F1EC-5E41-47E6-A8A7-E31BA41D07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7181" y="3405067"/>
                        <a:ext cx="4637715" cy="3205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0">
            <a:extLst>
              <a:ext uri="{FF2B5EF4-FFF2-40B4-BE49-F238E27FC236}">
                <a16:creationId xmlns:a16="http://schemas.microsoft.com/office/drawing/2014/main" id="{A45659D3-9E85-4B7C-80A6-F50913FC01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757659"/>
              </p:ext>
            </p:extLst>
          </p:nvPr>
        </p:nvGraphicFramePr>
        <p:xfrm>
          <a:off x="4541494" y="3942967"/>
          <a:ext cx="2349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349360" imgH="406080" progId="Equation.DSMT4">
                  <p:embed/>
                </p:oleObj>
              </mc:Choice>
              <mc:Fallback>
                <p:oleObj name="Equation" r:id="rId21" imgW="2349360" imgH="406080" progId="Equation.DSMT4">
                  <p:embed/>
                  <p:pic>
                    <p:nvPicPr>
                      <p:cNvPr id="41" name="Object 20">
                        <a:extLst>
                          <a:ext uri="{FF2B5EF4-FFF2-40B4-BE49-F238E27FC236}">
                            <a16:creationId xmlns:a16="http://schemas.microsoft.com/office/drawing/2014/main" id="{A45659D3-9E85-4B7C-80A6-F50913FC01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494" y="3942967"/>
                        <a:ext cx="2349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24">
            <a:extLst>
              <a:ext uri="{FF2B5EF4-FFF2-40B4-BE49-F238E27FC236}">
                <a16:creationId xmlns:a16="http://schemas.microsoft.com/office/drawing/2014/main" id="{7965EDEB-CBE4-443B-8DAD-184FDD474315}"/>
              </a:ext>
            </a:extLst>
          </p:cNvPr>
          <p:cNvGrpSpPr>
            <a:grpSpLocks/>
          </p:cNvGrpSpPr>
          <p:nvPr/>
        </p:nvGrpSpPr>
        <p:grpSpPr bwMode="auto">
          <a:xfrm>
            <a:off x="215949" y="1129652"/>
            <a:ext cx="1400740" cy="1695520"/>
            <a:chOff x="1887149" y="3962400"/>
            <a:chExt cx="2074430" cy="2785322"/>
          </a:xfrm>
        </p:grpSpPr>
        <p:sp>
          <p:nvSpPr>
            <p:cNvPr id="32" name="Text Box 9">
              <a:extLst>
                <a:ext uri="{FF2B5EF4-FFF2-40B4-BE49-F238E27FC236}">
                  <a16:creationId xmlns:a16="http://schemas.microsoft.com/office/drawing/2014/main" id="{8FAFF231-C21F-4FA5-ABFC-F952640C0C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7149" y="4721285"/>
              <a:ext cx="729285" cy="758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latin typeface="Times New Roman" panose="02020603050405020304" pitchFamily="18" charset="0"/>
                </a:rPr>
                <a:t>2</a:t>
              </a:r>
              <a:r>
                <a:rPr lang="en-US" altLang="en-US" sz="2400" i="1" dirty="0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" name="Text Box 10">
              <a:extLst>
                <a:ext uri="{FF2B5EF4-FFF2-40B4-BE49-F238E27FC236}">
                  <a16:creationId xmlns:a16="http://schemas.microsoft.com/office/drawing/2014/main" id="{8B4B47A8-BA52-4901-AA1B-06673B6EFC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4159" y="5989320"/>
              <a:ext cx="475270" cy="758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" name="Isosceles Triangle 22">
              <a:extLst>
                <a:ext uri="{FF2B5EF4-FFF2-40B4-BE49-F238E27FC236}">
                  <a16:creationId xmlns:a16="http://schemas.microsoft.com/office/drawing/2014/main" id="{F2ACF546-9956-4478-97C9-2605B88F0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6040" y="3962400"/>
              <a:ext cx="1295400" cy="2133600"/>
            </a:xfrm>
            <a:prstGeom prst="triangle">
              <a:avLst>
                <a:gd name="adj" fmla="val 0"/>
              </a:avLst>
            </a:prstGeom>
            <a:solidFill>
              <a:srgbClr val="92D050"/>
            </a:solidFill>
            <a:ln w="25400" algn="ctr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 dirty="0"/>
            </a:p>
          </p:txBody>
        </p:sp>
        <p:sp>
          <p:nvSpPr>
            <p:cNvPr id="35" name="Line 7">
              <a:extLst>
                <a:ext uri="{FF2B5EF4-FFF2-40B4-BE49-F238E27FC236}">
                  <a16:creationId xmlns:a16="http://schemas.microsoft.com/office/drawing/2014/main" id="{F43D5A79-3FC4-451D-9E60-39AB7CA53A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6040" y="5836920"/>
              <a:ext cx="228600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8">
              <a:extLst>
                <a:ext uri="{FF2B5EF4-FFF2-40B4-BE49-F238E27FC236}">
                  <a16:creationId xmlns:a16="http://schemas.microsoft.com/office/drawing/2014/main" id="{4BEC02BF-36CF-4B4F-8DD8-670D1305B8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4640" y="5836920"/>
              <a:ext cx="0" cy="22860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aphicFrame>
          <p:nvGraphicFramePr>
            <p:cNvPr id="37" name="Object 3">
              <a:extLst>
                <a:ext uri="{FF2B5EF4-FFF2-40B4-BE49-F238E27FC236}">
                  <a16:creationId xmlns:a16="http://schemas.microsoft.com/office/drawing/2014/main" id="{F1BD567F-7EDC-4B2A-BA03-4C8A44AFB8F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7262548"/>
                </p:ext>
              </p:extLst>
            </p:nvPr>
          </p:nvGraphicFramePr>
          <p:xfrm>
            <a:off x="3300945" y="4703781"/>
            <a:ext cx="660634" cy="5320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177480" imgH="164880" progId="Equation.DSMT4">
                    <p:embed/>
                  </p:oleObj>
                </mc:Choice>
                <mc:Fallback>
                  <p:oleObj name="Equation" r:id="rId23" imgW="177480" imgH="164880" progId="Equation.DSMT4">
                    <p:embed/>
                    <p:pic>
                      <p:nvPicPr>
                        <p:cNvPr id="37" name="Object 3">
                          <a:extLst>
                            <a:ext uri="{FF2B5EF4-FFF2-40B4-BE49-F238E27FC236}">
                              <a16:creationId xmlns:a16="http://schemas.microsoft.com/office/drawing/2014/main" id="{F1BD567F-7EDC-4B2A-BA03-4C8A44AFB8F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00945" y="4703781"/>
                          <a:ext cx="660634" cy="5320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" name="Group 30">
            <a:extLst>
              <a:ext uri="{FF2B5EF4-FFF2-40B4-BE49-F238E27FC236}">
                <a16:creationId xmlns:a16="http://schemas.microsoft.com/office/drawing/2014/main" id="{A723D8E4-4949-4CD8-ABC5-BE758D7778C0}"/>
              </a:ext>
            </a:extLst>
          </p:cNvPr>
          <p:cNvGrpSpPr>
            <a:grpSpLocks/>
          </p:cNvGrpSpPr>
          <p:nvPr/>
        </p:nvGrpSpPr>
        <p:grpSpPr bwMode="auto">
          <a:xfrm>
            <a:off x="3170364" y="721588"/>
            <a:ext cx="1947322" cy="1740046"/>
            <a:chOff x="1711091" y="3962400"/>
            <a:chExt cx="2396886" cy="2095769"/>
          </a:xfrm>
        </p:grpSpPr>
        <p:sp>
          <p:nvSpPr>
            <p:cNvPr id="45" name="Text Box 9">
              <a:extLst>
                <a:ext uri="{FF2B5EF4-FFF2-40B4-BE49-F238E27FC236}">
                  <a16:creationId xmlns:a16="http://schemas.microsoft.com/office/drawing/2014/main" id="{0030C04D-1A70-4840-B91B-E1662B3044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1091" y="4690343"/>
              <a:ext cx="840926" cy="556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latin typeface="Times New Roman" panose="02020603050405020304" pitchFamily="18" charset="0"/>
                </a:rPr>
                <a:t>x+3</a:t>
              </a:r>
            </a:p>
          </p:txBody>
        </p:sp>
        <p:sp>
          <p:nvSpPr>
            <p:cNvPr id="46" name="Text Box 10">
              <a:extLst>
                <a:ext uri="{FF2B5EF4-FFF2-40B4-BE49-F238E27FC236}">
                  <a16:creationId xmlns:a16="http://schemas.microsoft.com/office/drawing/2014/main" id="{498DF332-0F2D-4528-87A9-F431D60388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0459" y="4408138"/>
              <a:ext cx="797518" cy="556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latin typeface="Times New Roman" panose="02020603050405020304" pitchFamily="18" charset="0"/>
                </a:rPr>
                <a:t>x</a:t>
              </a:r>
              <a:r>
                <a:rPr lang="en-US" altLang="en-US" sz="2400" dirty="0">
                  <a:latin typeface="Times New Roman" panose="02020603050405020304" pitchFamily="18" charset="0"/>
                </a:rPr>
                <a:t>+5</a:t>
              </a:r>
            </a:p>
          </p:txBody>
        </p:sp>
        <p:sp>
          <p:nvSpPr>
            <p:cNvPr id="47" name="Isosceles Triangle 33">
              <a:extLst>
                <a:ext uri="{FF2B5EF4-FFF2-40B4-BE49-F238E27FC236}">
                  <a16:creationId xmlns:a16="http://schemas.microsoft.com/office/drawing/2014/main" id="{DF5AEEF3-FD5B-4277-8DCA-214F830EE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6040" y="3962400"/>
              <a:ext cx="1295400" cy="1615440"/>
            </a:xfrm>
            <a:prstGeom prst="triangle">
              <a:avLst>
                <a:gd name="adj" fmla="val 0"/>
              </a:avLst>
            </a:prstGeom>
            <a:solidFill>
              <a:srgbClr val="92D050"/>
            </a:solidFill>
            <a:ln w="25400" algn="ctr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 dirty="0"/>
            </a:p>
          </p:txBody>
        </p:sp>
        <p:sp>
          <p:nvSpPr>
            <p:cNvPr id="48" name="Line 7">
              <a:extLst>
                <a:ext uri="{FF2B5EF4-FFF2-40B4-BE49-F238E27FC236}">
                  <a16:creationId xmlns:a16="http://schemas.microsoft.com/office/drawing/2014/main" id="{668ABF14-2467-49E6-A404-1415626B99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6040" y="5349240"/>
              <a:ext cx="228600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8">
              <a:extLst>
                <a:ext uri="{FF2B5EF4-FFF2-40B4-BE49-F238E27FC236}">
                  <a16:creationId xmlns:a16="http://schemas.microsoft.com/office/drawing/2014/main" id="{86B695AE-7655-4949-A172-0810BDA18E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4640" y="5349240"/>
              <a:ext cx="0" cy="22860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aphicFrame>
          <p:nvGraphicFramePr>
            <p:cNvPr id="50" name="Object 10">
              <a:extLst>
                <a:ext uri="{FF2B5EF4-FFF2-40B4-BE49-F238E27FC236}">
                  <a16:creationId xmlns:a16="http://schemas.microsoft.com/office/drawing/2014/main" id="{7A51639D-E20F-4FA8-B7BB-E66624FDC77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3021477"/>
                </p:ext>
              </p:extLst>
            </p:nvPr>
          </p:nvGraphicFramePr>
          <p:xfrm>
            <a:off x="2732307" y="5557215"/>
            <a:ext cx="986768" cy="5009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304560" imgH="177480" progId="Equation.DSMT4">
                    <p:embed/>
                  </p:oleObj>
                </mc:Choice>
                <mc:Fallback>
                  <p:oleObj name="Equation" r:id="rId25" imgW="304560" imgH="177480" progId="Equation.DSMT4">
                    <p:embed/>
                    <p:pic>
                      <p:nvPicPr>
                        <p:cNvPr id="50" name="Object 10">
                          <a:extLst>
                            <a:ext uri="{FF2B5EF4-FFF2-40B4-BE49-F238E27FC236}">
                              <a16:creationId xmlns:a16="http://schemas.microsoft.com/office/drawing/2014/main" id="{7A51639D-E20F-4FA8-B7BB-E66624FDC77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2307" y="5557215"/>
                          <a:ext cx="986768" cy="5009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1" name="Object 20">
            <a:extLst>
              <a:ext uri="{FF2B5EF4-FFF2-40B4-BE49-F238E27FC236}">
                <a16:creationId xmlns:a16="http://schemas.microsoft.com/office/drawing/2014/main" id="{8E98C3BD-3D60-48A3-A518-58F973FE81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880049"/>
              </p:ext>
            </p:extLst>
          </p:nvPr>
        </p:nvGraphicFramePr>
        <p:xfrm>
          <a:off x="4262094" y="4480186"/>
          <a:ext cx="2628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628720" imgH="520560" progId="Equation.DSMT4">
                  <p:embed/>
                </p:oleObj>
              </mc:Choice>
              <mc:Fallback>
                <p:oleObj name="Equation" r:id="rId27" imgW="2628720" imgH="520560" progId="Equation.DSMT4">
                  <p:embed/>
                  <p:pic>
                    <p:nvPicPr>
                      <p:cNvPr id="51" name="Object 20">
                        <a:extLst>
                          <a:ext uri="{FF2B5EF4-FFF2-40B4-BE49-F238E27FC236}">
                            <a16:creationId xmlns:a16="http://schemas.microsoft.com/office/drawing/2014/main" id="{8E98C3BD-3D60-48A3-A518-58F973FE81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094" y="4480186"/>
                        <a:ext cx="2628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0">
            <a:extLst>
              <a:ext uri="{FF2B5EF4-FFF2-40B4-BE49-F238E27FC236}">
                <a16:creationId xmlns:a16="http://schemas.microsoft.com/office/drawing/2014/main" id="{BFDAFD88-058F-48EC-90E7-EEC283DEB9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631639"/>
              </p:ext>
            </p:extLst>
          </p:nvPr>
        </p:nvGraphicFramePr>
        <p:xfrm>
          <a:off x="4733680" y="5142728"/>
          <a:ext cx="2489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489040" imgH="330120" progId="Equation.DSMT4">
                  <p:embed/>
                </p:oleObj>
              </mc:Choice>
              <mc:Fallback>
                <p:oleObj name="Equation" r:id="rId29" imgW="2489040" imgH="330120" progId="Equation.DSMT4">
                  <p:embed/>
                  <p:pic>
                    <p:nvPicPr>
                      <p:cNvPr id="52" name="Object 20">
                        <a:extLst>
                          <a:ext uri="{FF2B5EF4-FFF2-40B4-BE49-F238E27FC236}">
                            <a16:creationId xmlns:a16="http://schemas.microsoft.com/office/drawing/2014/main" id="{BFDAFD88-058F-48EC-90E7-EEC283DEB9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680" y="5142728"/>
                        <a:ext cx="2489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>
            <a:extLst>
              <a:ext uri="{FF2B5EF4-FFF2-40B4-BE49-F238E27FC236}">
                <a16:creationId xmlns:a16="http://schemas.microsoft.com/office/drawing/2014/main" id="{C8AD56B9-ED0B-4F54-A92D-835DDE2C17BE}"/>
              </a:ext>
            </a:extLst>
          </p:cNvPr>
          <p:cNvSpPr txBox="1"/>
          <p:nvPr/>
        </p:nvSpPr>
        <p:spPr>
          <a:xfrm>
            <a:off x="4206138" y="5717864"/>
            <a:ext cx="37709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the length can not be a negative value, that means ‘x’ can only be equal to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0E08B75C-F3AE-4EC1-BEE8-B8B0F2AD7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838" y="1447800"/>
            <a:ext cx="1676400" cy="1371600"/>
          </a:xfrm>
          <a:prstGeom prst="rect">
            <a:avLst/>
          </a:prstGeom>
          <a:noFill/>
          <a:ln w="254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8E6E0127-47B4-46D9-834F-447DD8BBC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609600"/>
            <a:ext cx="16764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8436" name="Line 6">
            <a:extLst>
              <a:ext uri="{FF2B5EF4-FFF2-40B4-BE49-F238E27FC236}">
                <a16:creationId xmlns:a16="http://schemas.microsoft.com/office/drawing/2014/main" id="{948628E8-BF84-4B9B-9253-DBF21E0CC7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1981200"/>
            <a:ext cx="381000" cy="838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37" name="Line 7">
            <a:extLst>
              <a:ext uri="{FF2B5EF4-FFF2-40B4-BE49-F238E27FC236}">
                <a16:creationId xmlns:a16="http://schemas.microsoft.com/office/drawing/2014/main" id="{3752488E-3D37-48B5-8524-C74F01611C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09600"/>
            <a:ext cx="381000" cy="838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38" name="Line 8">
            <a:extLst>
              <a:ext uri="{FF2B5EF4-FFF2-40B4-BE49-F238E27FC236}">
                <a16:creationId xmlns:a16="http://schemas.microsoft.com/office/drawing/2014/main" id="{972EF626-9CBC-4390-996E-CC48883F52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609600"/>
            <a:ext cx="381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39" name="Line 9">
            <a:extLst>
              <a:ext uri="{FF2B5EF4-FFF2-40B4-BE49-F238E27FC236}">
                <a16:creationId xmlns:a16="http://schemas.microsoft.com/office/drawing/2014/main" id="{BF8CA541-EFFA-4F81-8553-D778B48C52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1981200"/>
            <a:ext cx="381000" cy="838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5370" name="Line 10">
            <a:extLst>
              <a:ext uri="{FF2B5EF4-FFF2-40B4-BE49-F238E27FC236}">
                <a16:creationId xmlns:a16="http://schemas.microsoft.com/office/drawing/2014/main" id="{76D6E713-2720-44A7-A492-A4FAA82C53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09600"/>
            <a:ext cx="2057400" cy="2209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41" name="Text Box 11">
            <a:extLst>
              <a:ext uri="{FF2B5EF4-FFF2-40B4-BE49-F238E27FC236}">
                <a16:creationId xmlns:a16="http://schemas.microsoft.com/office/drawing/2014/main" id="{BFB267C8-B74C-4F7D-ACDF-61376635F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74320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8442" name="Text Box 12">
            <a:extLst>
              <a:ext uri="{FF2B5EF4-FFF2-40B4-BE49-F238E27FC236}">
                <a16:creationId xmlns:a16="http://schemas.microsoft.com/office/drawing/2014/main" id="{E4507ED6-6DC0-4D66-8420-A745EEEE0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25" y="34290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</a:p>
        </p:txBody>
      </p:sp>
      <p:sp>
        <p:nvSpPr>
          <p:cNvPr id="18443" name="Text Box 13">
            <a:extLst>
              <a:ext uri="{FF2B5EF4-FFF2-40B4-BE49-F238E27FC236}">
                <a16:creationId xmlns:a16="http://schemas.microsoft.com/office/drawing/2014/main" id="{59FA72C0-3B8A-45E9-8F4B-515D28D98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2763" y="152400"/>
            <a:ext cx="5793509" cy="86177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Ex: Given EF = 4, FG = 8, &amp; AE = 6.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Find the length of AG, to 2 decimal places, </a:t>
            </a:r>
          </a:p>
        </p:txBody>
      </p:sp>
      <p:sp>
        <p:nvSpPr>
          <p:cNvPr id="15374" name="Line 14">
            <a:extLst>
              <a:ext uri="{FF2B5EF4-FFF2-40B4-BE49-F238E27FC236}">
                <a16:creationId xmlns:a16="http://schemas.microsoft.com/office/drawing/2014/main" id="{58387D78-44AC-4DB5-8A17-6DC082BAE3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1981200"/>
            <a:ext cx="2057400" cy="8382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45" name="Text Box 16">
            <a:extLst>
              <a:ext uri="{FF2B5EF4-FFF2-40B4-BE49-F238E27FC236}">
                <a16:creationId xmlns:a16="http://schemas.microsoft.com/office/drawing/2014/main" id="{C03CD8B3-63D4-4952-968D-07659F25F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270510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18446" name="Line 17">
            <a:extLst>
              <a:ext uri="{FF2B5EF4-FFF2-40B4-BE49-F238E27FC236}">
                <a16:creationId xmlns:a16="http://schemas.microsoft.com/office/drawing/2014/main" id="{07391860-C6D9-4395-BDDB-5BF213801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362200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47" name="Line 19">
            <a:extLst>
              <a:ext uri="{FF2B5EF4-FFF2-40B4-BE49-F238E27FC236}">
                <a16:creationId xmlns:a16="http://schemas.microsoft.com/office/drawing/2014/main" id="{D36E495C-0A8D-4D39-BAB3-370307C49D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2743200"/>
            <a:ext cx="76200" cy="152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48" name="Line 20">
            <a:extLst>
              <a:ext uri="{FF2B5EF4-FFF2-40B4-BE49-F238E27FC236}">
                <a16:creationId xmlns:a16="http://schemas.microsoft.com/office/drawing/2014/main" id="{F67BFA06-5569-4F2C-9A04-D6D89D26D3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1905000"/>
            <a:ext cx="76200" cy="152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49" name="Line 21">
            <a:extLst>
              <a:ext uri="{FF2B5EF4-FFF2-40B4-BE49-F238E27FC236}">
                <a16:creationId xmlns:a16="http://schemas.microsoft.com/office/drawing/2014/main" id="{FB7DE48E-CBD3-4743-A8E6-43079DD9FB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1905000"/>
            <a:ext cx="76200" cy="152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50" name="Line 22">
            <a:extLst>
              <a:ext uri="{FF2B5EF4-FFF2-40B4-BE49-F238E27FC236}">
                <a16:creationId xmlns:a16="http://schemas.microsoft.com/office/drawing/2014/main" id="{F383DFC8-F633-4D62-8059-3326DE9D72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2743200"/>
            <a:ext cx="76200" cy="152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51" name="Line 23">
            <a:extLst>
              <a:ext uri="{FF2B5EF4-FFF2-40B4-BE49-F238E27FC236}">
                <a16:creationId xmlns:a16="http://schemas.microsoft.com/office/drawing/2014/main" id="{3947B777-2493-437E-969C-7E24376886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2743200"/>
            <a:ext cx="76200" cy="152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52" name="Line 24">
            <a:extLst>
              <a:ext uri="{FF2B5EF4-FFF2-40B4-BE49-F238E27FC236}">
                <a16:creationId xmlns:a16="http://schemas.microsoft.com/office/drawing/2014/main" id="{A084F4F3-4E11-4245-A1E0-094E53F6A9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1905000"/>
            <a:ext cx="76200" cy="152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53" name="Line 25">
            <a:extLst>
              <a:ext uri="{FF2B5EF4-FFF2-40B4-BE49-F238E27FC236}">
                <a16:creationId xmlns:a16="http://schemas.microsoft.com/office/drawing/2014/main" id="{A1A33400-B85D-4D09-ABB6-A34A8D996A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938338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54" name="Line 26">
            <a:extLst>
              <a:ext uri="{FF2B5EF4-FFF2-40B4-BE49-F238E27FC236}">
                <a16:creationId xmlns:a16="http://schemas.microsoft.com/office/drawing/2014/main" id="{665A6BA0-3E8D-42FA-A2E2-7649BA6E71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014538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55" name="Line 27">
            <a:extLst>
              <a:ext uri="{FF2B5EF4-FFF2-40B4-BE49-F238E27FC236}">
                <a16:creationId xmlns:a16="http://schemas.microsoft.com/office/drawing/2014/main" id="{E670514F-7B30-4C61-9AEC-3D7D0803DE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1938338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56" name="Line 28">
            <a:extLst>
              <a:ext uri="{FF2B5EF4-FFF2-40B4-BE49-F238E27FC236}">
                <a16:creationId xmlns:a16="http://schemas.microsoft.com/office/drawing/2014/main" id="{25B61C05-7614-41A0-8759-B645533142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014538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57" name="Text Box 29">
            <a:extLst>
              <a:ext uri="{FF2B5EF4-FFF2-40B4-BE49-F238E27FC236}">
                <a16:creationId xmlns:a16="http://schemas.microsoft.com/office/drawing/2014/main" id="{98D522EE-03C8-48F7-806C-3B346F4F0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7526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8458" name="Line 32">
            <a:extLst>
              <a:ext uri="{FF2B5EF4-FFF2-40B4-BE49-F238E27FC236}">
                <a16:creationId xmlns:a16="http://schemas.microsoft.com/office/drawing/2014/main" id="{CF9BB6AD-4C4B-4BDB-9CFF-D59112D7EA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533400"/>
            <a:ext cx="76200" cy="152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59" name="Line 33">
            <a:extLst>
              <a:ext uri="{FF2B5EF4-FFF2-40B4-BE49-F238E27FC236}">
                <a16:creationId xmlns:a16="http://schemas.microsoft.com/office/drawing/2014/main" id="{A2DEC91A-675F-4111-BF78-9EC72D7D28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533400"/>
            <a:ext cx="76200" cy="152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60" name="Line 34">
            <a:extLst>
              <a:ext uri="{FF2B5EF4-FFF2-40B4-BE49-F238E27FC236}">
                <a16:creationId xmlns:a16="http://schemas.microsoft.com/office/drawing/2014/main" id="{A27B01DF-78CE-4F8A-9CAB-14032F80B6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33400"/>
            <a:ext cx="76200" cy="1524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61" name="Line 35">
            <a:extLst>
              <a:ext uri="{FF2B5EF4-FFF2-40B4-BE49-F238E27FC236}">
                <a16:creationId xmlns:a16="http://schemas.microsoft.com/office/drawing/2014/main" id="{19AFA16C-26BA-441D-9408-DEA0C3D5615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990600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62" name="Text Box 36">
            <a:extLst>
              <a:ext uri="{FF2B5EF4-FFF2-40B4-BE49-F238E27FC236}">
                <a16:creationId xmlns:a16="http://schemas.microsoft.com/office/drawing/2014/main" id="{507873F8-B22E-4C89-A5DF-8ECCC4AD6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125730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18463" name="Text Box 37">
            <a:extLst>
              <a:ext uri="{FF2B5EF4-FFF2-40B4-BE49-F238E27FC236}">
                <a16:creationId xmlns:a16="http://schemas.microsoft.com/office/drawing/2014/main" id="{0F6CB8CA-1CCF-44BA-A4FA-339D5E0AD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3429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18464" name="Text Box 38">
            <a:extLst>
              <a:ext uri="{FF2B5EF4-FFF2-40B4-BE49-F238E27FC236}">
                <a16:creationId xmlns:a16="http://schemas.microsoft.com/office/drawing/2014/main" id="{98DCAD04-8849-4844-BBAB-DD08A31E1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29540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H</a:t>
            </a:r>
          </a:p>
        </p:txBody>
      </p:sp>
      <p:sp>
        <p:nvSpPr>
          <p:cNvPr id="18465" name="Line 51">
            <a:extLst>
              <a:ext uri="{FF2B5EF4-FFF2-40B4-BE49-F238E27FC236}">
                <a16:creationId xmlns:a16="http://schemas.microsoft.com/office/drawing/2014/main" id="{1F783F7A-3799-4929-BFF7-3DD723C47B1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8" y="1447800"/>
            <a:ext cx="0" cy="13525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66" name="Line 52">
            <a:extLst>
              <a:ext uri="{FF2B5EF4-FFF2-40B4-BE49-F238E27FC236}">
                <a16:creationId xmlns:a16="http://schemas.microsoft.com/office/drawing/2014/main" id="{48328FB4-DA67-4AC4-AA84-F068DC815C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452563"/>
            <a:ext cx="0" cy="13525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67" name="Line 53">
            <a:extLst>
              <a:ext uri="{FF2B5EF4-FFF2-40B4-BE49-F238E27FC236}">
                <a16:creationId xmlns:a16="http://schemas.microsoft.com/office/drawing/2014/main" id="{4ADFB485-A007-41B3-90E9-7B1CFE9B3C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623888"/>
            <a:ext cx="0" cy="13525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468" name="Line 54">
            <a:extLst>
              <a:ext uri="{FF2B5EF4-FFF2-40B4-BE49-F238E27FC236}">
                <a16:creationId xmlns:a16="http://schemas.microsoft.com/office/drawing/2014/main" id="{7FF43C68-4AFD-4951-9364-F67321840811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600075"/>
            <a:ext cx="1666875" cy="4763"/>
          </a:xfrm>
          <a:prstGeom prst="line">
            <a:avLst/>
          </a:prstGeom>
          <a:noFill/>
          <a:ln w="222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C69A317-D166-40FA-A5F7-37EEAFBBF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0075" y="1020763"/>
            <a:ext cx="5257800" cy="415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2100">
                <a:solidFill>
                  <a:srgbClr val="FF0000"/>
                </a:solidFill>
              </a:rPr>
              <a:t>First use </a:t>
            </a:r>
            <a:r>
              <a:rPr lang="el-GR" altLang="en-US" sz="210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Δ</a:t>
            </a:r>
            <a:r>
              <a:rPr lang="en-CA" altLang="en-US" sz="2100">
                <a:solidFill>
                  <a:srgbClr val="FF0000"/>
                </a:solidFill>
              </a:rPr>
              <a:t>ADC to find the length of AC</a:t>
            </a:r>
          </a:p>
        </p:txBody>
      </p:sp>
      <p:graphicFrame>
        <p:nvGraphicFramePr>
          <p:cNvPr id="51" name="Object 2">
            <a:extLst>
              <a:ext uri="{FF2B5EF4-FFF2-40B4-BE49-F238E27FC236}">
                <a16:creationId xmlns:a16="http://schemas.microsoft.com/office/drawing/2014/main" id="{C1C6D641-8F2D-4334-937B-4D2394A160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8088" y="1417638"/>
          <a:ext cx="326231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759200" imgH="596900" progId="Equation.DSMT4">
                  <p:embed/>
                </p:oleObj>
              </mc:Choice>
              <mc:Fallback>
                <p:oleObj name="Equation" r:id="rId3" imgW="3759200" imgH="596900" progId="Equation.DSMT4">
                  <p:embed/>
                  <p:pic>
                    <p:nvPicPr>
                      <p:cNvPr id="51" name="Object 2">
                        <a:extLst>
                          <a:ext uri="{FF2B5EF4-FFF2-40B4-BE49-F238E27FC236}">
                            <a16:creationId xmlns:a16="http://schemas.microsoft.com/office/drawing/2014/main" id="{C1C6D641-8F2D-4334-937B-4D2394A160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088" y="1417638"/>
                        <a:ext cx="3262312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">
            <a:extLst>
              <a:ext uri="{FF2B5EF4-FFF2-40B4-BE49-F238E27FC236}">
                <a16:creationId xmlns:a16="http://schemas.microsoft.com/office/drawing/2014/main" id="{32F04C94-BFED-4830-B1B8-99779295D5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0775" y="1905000"/>
          <a:ext cx="20843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00300" imgH="596900" progId="Equation.DSMT4">
                  <p:embed/>
                </p:oleObj>
              </mc:Choice>
              <mc:Fallback>
                <p:oleObj name="Equation" r:id="rId5" imgW="2400300" imgH="596900" progId="Equation.DSMT4">
                  <p:embed/>
                  <p:pic>
                    <p:nvPicPr>
                      <p:cNvPr id="52" name="Object 3">
                        <a:extLst>
                          <a:ext uri="{FF2B5EF4-FFF2-40B4-BE49-F238E27FC236}">
                            <a16:creationId xmlns:a16="http://schemas.microsoft.com/office/drawing/2014/main" id="{32F04C94-BFED-4830-B1B8-99779295D5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1905000"/>
                        <a:ext cx="208438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4">
            <a:extLst>
              <a:ext uri="{FF2B5EF4-FFF2-40B4-BE49-F238E27FC236}">
                <a16:creationId xmlns:a16="http://schemas.microsoft.com/office/drawing/2014/main" id="{0FE329E5-9300-43CC-B217-4835D2FC4B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16488" y="2422525"/>
          <a:ext cx="212883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51100" imgH="596900" progId="Equation.DSMT4">
                  <p:embed/>
                </p:oleObj>
              </mc:Choice>
              <mc:Fallback>
                <p:oleObj name="Equation" r:id="rId7" imgW="2451100" imgH="596900" progId="Equation.DSMT4">
                  <p:embed/>
                  <p:pic>
                    <p:nvPicPr>
                      <p:cNvPr id="53" name="Object 4">
                        <a:extLst>
                          <a:ext uri="{FF2B5EF4-FFF2-40B4-BE49-F238E27FC236}">
                            <a16:creationId xmlns:a16="http://schemas.microsoft.com/office/drawing/2014/main" id="{0FE329E5-9300-43CC-B217-4835D2FC4B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488" y="2422525"/>
                        <a:ext cx="2128837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">
            <a:extLst>
              <a:ext uri="{FF2B5EF4-FFF2-40B4-BE49-F238E27FC236}">
                <a16:creationId xmlns:a16="http://schemas.microsoft.com/office/drawing/2014/main" id="{3BFA83E0-47A5-4134-93E5-8523F87723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21325" y="2992438"/>
          <a:ext cx="12573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47172" imgH="406224" progId="Equation.DSMT4">
                  <p:embed/>
                </p:oleObj>
              </mc:Choice>
              <mc:Fallback>
                <p:oleObj name="Equation" r:id="rId9" imgW="1447172" imgH="406224" progId="Equation.DSMT4">
                  <p:embed/>
                  <p:pic>
                    <p:nvPicPr>
                      <p:cNvPr id="54" name="Object 5">
                        <a:extLst>
                          <a:ext uri="{FF2B5EF4-FFF2-40B4-BE49-F238E27FC236}">
                            <a16:creationId xmlns:a16="http://schemas.microsoft.com/office/drawing/2014/main" id="{3BFA83E0-47A5-4134-93E5-8523F87723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325" y="2992438"/>
                        <a:ext cx="125730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6">
            <a:extLst>
              <a:ext uri="{FF2B5EF4-FFF2-40B4-BE49-F238E27FC236}">
                <a16:creationId xmlns:a16="http://schemas.microsoft.com/office/drawing/2014/main" id="{010A4AEF-EC1A-4729-A984-82EDC39FC0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78438" y="3411538"/>
          <a:ext cx="164306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92300" imgH="469900" progId="Equation.DSMT4">
                  <p:embed/>
                </p:oleObj>
              </mc:Choice>
              <mc:Fallback>
                <p:oleObj name="Equation" r:id="rId11" imgW="1892300" imgH="469900" progId="Equation.DSMT4">
                  <p:embed/>
                  <p:pic>
                    <p:nvPicPr>
                      <p:cNvPr id="55" name="Object 6">
                        <a:extLst>
                          <a:ext uri="{FF2B5EF4-FFF2-40B4-BE49-F238E27FC236}">
                            <a16:creationId xmlns:a16="http://schemas.microsoft.com/office/drawing/2014/main" id="{010A4AEF-EC1A-4729-A984-82EDC39FC0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8438" y="3411538"/>
                        <a:ext cx="1643062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7">
            <a:extLst>
              <a:ext uri="{FF2B5EF4-FFF2-40B4-BE49-F238E27FC236}">
                <a16:creationId xmlns:a16="http://schemas.microsoft.com/office/drawing/2014/main" id="{9CC4105E-C885-49C8-B8AE-94B32D9171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1613" y="3402013"/>
          <a:ext cx="139065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00200" imgH="469900" progId="Equation.DSMT4">
                  <p:embed/>
                </p:oleObj>
              </mc:Choice>
              <mc:Fallback>
                <p:oleObj name="Equation" r:id="rId13" imgW="1600200" imgH="469900" progId="Equation.DSMT4">
                  <p:embed/>
                  <p:pic>
                    <p:nvPicPr>
                      <p:cNvPr id="56" name="Object 7">
                        <a:extLst>
                          <a:ext uri="{FF2B5EF4-FFF2-40B4-BE49-F238E27FC236}">
                            <a16:creationId xmlns:a16="http://schemas.microsoft.com/office/drawing/2014/main" id="{9CC4105E-C885-49C8-B8AE-94B32D9171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613" y="3402013"/>
                        <a:ext cx="1390650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6">
            <a:extLst>
              <a:ext uri="{FF2B5EF4-FFF2-40B4-BE49-F238E27FC236}">
                <a16:creationId xmlns:a16="http://schemas.microsoft.com/office/drawing/2014/main" id="{9C77A857-B85D-4A06-B198-E762643C4049}"/>
              </a:ext>
            </a:extLst>
          </p:cNvPr>
          <p:cNvGrpSpPr>
            <a:grpSpLocks/>
          </p:cNvGrpSpPr>
          <p:nvPr/>
        </p:nvGrpSpPr>
        <p:grpSpPr bwMode="auto">
          <a:xfrm>
            <a:off x="5076825" y="4956175"/>
            <a:ext cx="2903538" cy="1531938"/>
            <a:chOff x="5367020" y="2715260"/>
            <a:chExt cx="2902755" cy="1533098"/>
          </a:xfrm>
        </p:grpSpPr>
        <p:sp>
          <p:nvSpPr>
            <p:cNvPr id="18485" name="Line 56">
              <a:extLst>
                <a:ext uri="{FF2B5EF4-FFF2-40B4-BE49-F238E27FC236}">
                  <a16:creationId xmlns:a16="http://schemas.microsoft.com/office/drawing/2014/main" id="{B8E1644F-9B41-402F-A039-A49D931A5A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21020" y="3004820"/>
              <a:ext cx="2336800" cy="990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6" name="Text Box 57">
              <a:extLst>
                <a:ext uri="{FF2B5EF4-FFF2-40B4-BE49-F238E27FC236}">
                  <a16:creationId xmlns:a16="http://schemas.microsoft.com/office/drawing/2014/main" id="{FE4A7A94-A39D-46E0-970D-927E4EE225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7020" y="3832860"/>
              <a:ext cx="378630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8487" name="Text Box 58">
              <a:extLst>
                <a:ext uri="{FF2B5EF4-FFF2-40B4-BE49-F238E27FC236}">
                  <a16:creationId xmlns:a16="http://schemas.microsoft.com/office/drawing/2014/main" id="{2DD09917-1E68-468D-BF7A-CA090C371B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91145" y="2715260"/>
              <a:ext cx="378630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000000"/>
                  </a:solidFill>
                  <a:latin typeface="Times New Roman" panose="02020603050405020304" pitchFamily="18" charset="0"/>
                </a:rPr>
                <a:t>G</a:t>
              </a:r>
            </a:p>
          </p:txBody>
        </p:sp>
        <p:sp>
          <p:nvSpPr>
            <p:cNvPr id="18488" name="Line 59">
              <a:extLst>
                <a:ext uri="{FF2B5EF4-FFF2-40B4-BE49-F238E27FC236}">
                  <a16:creationId xmlns:a16="http://schemas.microsoft.com/office/drawing/2014/main" id="{C167F953-9789-44DF-882A-EA5D6FF621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8320" y="4008120"/>
              <a:ext cx="2324100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9" name="Text Box 60">
              <a:extLst>
                <a:ext uri="{FF2B5EF4-FFF2-40B4-BE49-F238E27FC236}">
                  <a16:creationId xmlns:a16="http://schemas.microsoft.com/office/drawing/2014/main" id="{3840BC53-B0E2-4CDC-A6F9-64AEF6BFBF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1620" y="3807460"/>
              <a:ext cx="364202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100">
                  <a:solidFill>
                    <a:srgbClr val="FF00FF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18490" name="Line 61">
              <a:extLst>
                <a:ext uri="{FF2B5EF4-FFF2-40B4-BE49-F238E27FC236}">
                  <a16:creationId xmlns:a16="http://schemas.microsoft.com/office/drawing/2014/main" id="{888C1538-F550-4933-B909-23F0EFFC69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45120" y="3006408"/>
              <a:ext cx="0" cy="10223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15712DDE-701F-4B91-BE7B-F588EE618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9763" y="4313238"/>
            <a:ext cx="4238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Next use </a:t>
            </a:r>
            <a:r>
              <a:rPr lang="el-GR" altLang="en-US" sz="180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Δ</a:t>
            </a:r>
            <a:r>
              <a:rPr lang="en-CA" altLang="en-US" sz="1800">
                <a:solidFill>
                  <a:srgbClr val="FF0000"/>
                </a:solidFill>
              </a:rPr>
              <a:t>ACG to find the length of </a:t>
            </a:r>
            <a:br>
              <a:rPr lang="en-CA" altLang="en-US" sz="1800">
                <a:solidFill>
                  <a:srgbClr val="FF0000"/>
                </a:solidFill>
              </a:rPr>
            </a:br>
            <a:r>
              <a:rPr lang="en-CA" altLang="en-US" sz="1800">
                <a:solidFill>
                  <a:srgbClr val="FF0000"/>
                </a:solidFill>
              </a:rPr>
              <a:t>AG (Note </a:t>
            </a:r>
            <a:r>
              <a:rPr lang="el-GR" altLang="en-US" sz="180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Δ</a:t>
            </a:r>
            <a:r>
              <a:rPr lang="en-CA" altLang="en-US" sz="1800">
                <a:solidFill>
                  <a:srgbClr val="FF0000"/>
                </a:solidFill>
              </a:rPr>
              <a:t>ACG is a right triangle</a:t>
            </a:r>
          </a:p>
        </p:txBody>
      </p:sp>
      <p:graphicFrame>
        <p:nvGraphicFramePr>
          <p:cNvPr id="65" name="Object 8">
            <a:extLst>
              <a:ext uri="{FF2B5EF4-FFF2-40B4-BE49-F238E27FC236}">
                <a16:creationId xmlns:a16="http://schemas.microsoft.com/office/drawing/2014/main" id="{0EB1D21D-D47C-46E2-A0E6-45766315C5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7238" y="3689350"/>
          <a:ext cx="324008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733800" imgH="596900" progId="Equation.DSMT4">
                  <p:embed/>
                </p:oleObj>
              </mc:Choice>
              <mc:Fallback>
                <p:oleObj name="Equation" r:id="rId15" imgW="3733800" imgH="596900" progId="Equation.DSMT4">
                  <p:embed/>
                  <p:pic>
                    <p:nvPicPr>
                      <p:cNvPr id="65" name="Object 8">
                        <a:extLst>
                          <a:ext uri="{FF2B5EF4-FFF2-40B4-BE49-F238E27FC236}">
                            <a16:creationId xmlns:a16="http://schemas.microsoft.com/office/drawing/2014/main" id="{0EB1D21D-D47C-46E2-A0E6-45766315C5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3689350"/>
                        <a:ext cx="3240087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9">
            <a:extLst>
              <a:ext uri="{FF2B5EF4-FFF2-40B4-BE49-F238E27FC236}">
                <a16:creationId xmlns:a16="http://schemas.microsoft.com/office/drawing/2014/main" id="{E2662E7F-EBE5-4B78-8CB8-0CF58DF67F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7263" y="4124325"/>
          <a:ext cx="30194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479800" imgH="749300" progId="Equation.DSMT4">
                  <p:embed/>
                </p:oleObj>
              </mc:Choice>
              <mc:Fallback>
                <p:oleObj name="Equation" r:id="rId17" imgW="3479800" imgH="749300" progId="Equation.DSMT4">
                  <p:embed/>
                  <p:pic>
                    <p:nvPicPr>
                      <p:cNvPr id="66" name="Object 9">
                        <a:extLst>
                          <a:ext uri="{FF2B5EF4-FFF2-40B4-BE49-F238E27FC236}">
                            <a16:creationId xmlns:a16="http://schemas.microsoft.com/office/drawing/2014/main" id="{E2662E7F-EBE5-4B78-8CB8-0CF58DF67F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263" y="4124325"/>
                        <a:ext cx="301942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0">
            <a:extLst>
              <a:ext uri="{FF2B5EF4-FFF2-40B4-BE49-F238E27FC236}">
                <a16:creationId xmlns:a16="http://schemas.microsoft.com/office/drawing/2014/main" id="{617EDA06-B31D-4E39-9E6C-6B6574DE71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6738" y="4625975"/>
          <a:ext cx="21494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76500" imgH="596900" progId="Equation.DSMT4">
                  <p:embed/>
                </p:oleObj>
              </mc:Choice>
              <mc:Fallback>
                <p:oleObj name="Equation" r:id="rId19" imgW="2476500" imgH="596900" progId="Equation.DSMT4">
                  <p:embed/>
                  <p:pic>
                    <p:nvPicPr>
                      <p:cNvPr id="67" name="Object 10">
                        <a:extLst>
                          <a:ext uri="{FF2B5EF4-FFF2-40B4-BE49-F238E27FC236}">
                            <a16:creationId xmlns:a16="http://schemas.microsoft.com/office/drawing/2014/main" id="{617EDA06-B31D-4E39-9E6C-6B6574DE71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4625975"/>
                        <a:ext cx="21494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11">
            <a:extLst>
              <a:ext uri="{FF2B5EF4-FFF2-40B4-BE49-F238E27FC236}">
                <a16:creationId xmlns:a16="http://schemas.microsoft.com/office/drawing/2014/main" id="{5AB5F66C-A7AB-461D-8281-700926BBC3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24100" y="5195888"/>
          <a:ext cx="14097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24895" imgH="406224" progId="Equation.DSMT4">
                  <p:embed/>
                </p:oleObj>
              </mc:Choice>
              <mc:Fallback>
                <p:oleObj name="Equation" r:id="rId21" imgW="1624895" imgH="406224" progId="Equation.DSMT4">
                  <p:embed/>
                  <p:pic>
                    <p:nvPicPr>
                      <p:cNvPr id="68" name="Object 11">
                        <a:extLst>
                          <a:ext uri="{FF2B5EF4-FFF2-40B4-BE49-F238E27FC236}">
                            <a16:creationId xmlns:a16="http://schemas.microsoft.com/office/drawing/2014/main" id="{5AB5F66C-A7AB-461D-8281-700926BBC3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5195888"/>
                        <a:ext cx="140970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12">
            <a:extLst>
              <a:ext uri="{FF2B5EF4-FFF2-40B4-BE49-F238E27FC236}">
                <a16:creationId xmlns:a16="http://schemas.microsoft.com/office/drawing/2014/main" id="{2786E17F-9034-4681-81BD-6DB0D6AF17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1375" y="5692775"/>
          <a:ext cx="1939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35200" imgH="520700" progId="Equation.DSMT4">
                  <p:embed/>
                </p:oleObj>
              </mc:Choice>
              <mc:Fallback>
                <p:oleObj name="Equation" r:id="rId23" imgW="2235200" imgH="520700" progId="Equation.DSMT4">
                  <p:embed/>
                  <p:pic>
                    <p:nvPicPr>
                      <p:cNvPr id="69" name="Object 12">
                        <a:extLst>
                          <a:ext uri="{FF2B5EF4-FFF2-40B4-BE49-F238E27FC236}">
                            <a16:creationId xmlns:a16="http://schemas.microsoft.com/office/drawing/2014/main" id="{2786E17F-9034-4681-81BD-6DB0D6AF17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75" y="5692775"/>
                        <a:ext cx="19399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13">
            <a:extLst>
              <a:ext uri="{FF2B5EF4-FFF2-40B4-BE49-F238E27FC236}">
                <a16:creationId xmlns:a16="http://schemas.microsoft.com/office/drawing/2014/main" id="{5B1681D2-5F8C-4FA0-9777-EA49DD2F25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040466"/>
              </p:ext>
            </p:extLst>
          </p:nvPr>
        </p:nvGraphicFramePr>
        <p:xfrm>
          <a:off x="2119313" y="6248400"/>
          <a:ext cx="158591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828800" imgH="469800" progId="Equation.DSMT4">
                  <p:embed/>
                </p:oleObj>
              </mc:Choice>
              <mc:Fallback>
                <p:oleObj name="Equation" r:id="rId25" imgW="1828800" imgH="469800" progId="Equation.DSMT4">
                  <p:embed/>
                  <p:pic>
                    <p:nvPicPr>
                      <p:cNvPr id="70" name="Object 13">
                        <a:extLst>
                          <a:ext uri="{FF2B5EF4-FFF2-40B4-BE49-F238E27FC236}">
                            <a16:creationId xmlns:a16="http://schemas.microsoft.com/office/drawing/2014/main" id="{5B1681D2-5F8C-4FA0-9777-EA49DD2F25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3" y="6248400"/>
                        <a:ext cx="1585912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84" name="Text Box 12">
            <a:extLst>
              <a:ext uri="{FF2B5EF4-FFF2-40B4-BE49-F238E27FC236}">
                <a16:creationId xmlns:a16="http://schemas.microsoft.com/office/drawing/2014/main" id="{0879790F-30B7-42C2-AADD-99FB123EC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963" y="179070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35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30798"/>
            <a:ext cx="9037320" cy="1477962"/>
          </a:xfrm>
        </p:spPr>
        <p:txBody>
          <a:bodyPr>
            <a:normAutofit fontScale="90000"/>
          </a:bodyPr>
          <a:lstStyle/>
          <a:p>
            <a:r>
              <a:rPr lang="en-CA" dirty="0"/>
              <a:t>Q3: Suppose a fly is sitting at one corner of a box.  What is the shortest distance that the fly needs to travel to get to the opposite corner? </a:t>
            </a:r>
          </a:p>
        </p:txBody>
      </p:sp>
      <p:sp>
        <p:nvSpPr>
          <p:cNvPr id="4" name="Cube 3"/>
          <p:cNvSpPr/>
          <p:nvPr/>
        </p:nvSpPr>
        <p:spPr>
          <a:xfrm>
            <a:off x="685800" y="2346960"/>
            <a:ext cx="3063240" cy="2392680"/>
          </a:xfrm>
          <a:prstGeom prst="cube">
            <a:avLst>
              <a:gd name="adj" fmla="val 46656"/>
            </a:avLst>
          </a:prstGeom>
          <a:solidFill>
            <a:srgbClr val="0070C0">
              <a:alpha val="84000"/>
            </a:srgb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8" name="Group 17"/>
          <p:cNvGrpSpPr/>
          <p:nvPr/>
        </p:nvGrpSpPr>
        <p:grpSpPr>
          <a:xfrm>
            <a:off x="1432560" y="1752600"/>
            <a:ext cx="670560" cy="648154"/>
            <a:chOff x="5791200" y="2225040"/>
            <a:chExt cx="1188720" cy="1333954"/>
          </a:xfrm>
        </p:grpSpPr>
        <p:sp>
          <p:nvSpPr>
            <p:cNvPr id="14" name="Chord 13"/>
            <p:cNvSpPr/>
            <p:nvPr/>
          </p:nvSpPr>
          <p:spPr>
            <a:xfrm rot="1230422">
              <a:off x="6035040" y="2255520"/>
              <a:ext cx="487680" cy="472440"/>
            </a:xfrm>
            <a:prstGeom prst="chord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Parallelogram 9"/>
            <p:cNvSpPr/>
            <p:nvPr/>
          </p:nvSpPr>
          <p:spPr>
            <a:xfrm rot="20273200" flipH="1">
              <a:off x="6433503" y="3155814"/>
              <a:ext cx="92018" cy="326980"/>
            </a:xfrm>
            <a:prstGeom prst="parallelogram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Parallelogram 10"/>
            <p:cNvSpPr/>
            <p:nvPr/>
          </p:nvSpPr>
          <p:spPr>
            <a:xfrm rot="20273200" flipH="1">
              <a:off x="6631623" y="3232014"/>
              <a:ext cx="92018" cy="326980"/>
            </a:xfrm>
            <a:prstGeom prst="parallelogram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Parallelogram 11"/>
            <p:cNvSpPr/>
            <p:nvPr/>
          </p:nvSpPr>
          <p:spPr>
            <a:xfrm rot="20273200" flipH="1">
              <a:off x="6829743" y="3216774"/>
              <a:ext cx="92018" cy="326980"/>
            </a:xfrm>
            <a:prstGeom prst="parallelogram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Teardrop 4"/>
            <p:cNvSpPr/>
            <p:nvPr/>
          </p:nvSpPr>
          <p:spPr>
            <a:xfrm rot="12859232">
              <a:off x="6126480" y="2499360"/>
              <a:ext cx="853440" cy="899160"/>
            </a:xfrm>
            <a:prstGeom prst="teardrop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Oval 5"/>
            <p:cNvSpPr/>
            <p:nvPr/>
          </p:nvSpPr>
          <p:spPr>
            <a:xfrm>
              <a:off x="6416040" y="2545080"/>
              <a:ext cx="396240" cy="411480"/>
            </a:xfrm>
            <a:prstGeom prst="ellipse">
              <a:avLst/>
            </a:prstGeom>
            <a:gradFill flip="none" rotWithShape="1">
              <a:gsLst>
                <a:gs pos="0">
                  <a:srgbClr val="8488C4"/>
                </a:gs>
                <a:gs pos="53000">
                  <a:schemeClr val="bg1">
                    <a:lumMod val="50000"/>
                  </a:schemeClr>
                </a:gs>
                <a:gs pos="83000">
                  <a:srgbClr val="D4DEFF"/>
                </a:gs>
                <a:gs pos="100000">
                  <a:srgbClr val="96AB94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Parallelogram 6"/>
            <p:cNvSpPr/>
            <p:nvPr/>
          </p:nvSpPr>
          <p:spPr>
            <a:xfrm rot="1326800">
              <a:off x="5976303" y="3064374"/>
              <a:ext cx="92018" cy="326980"/>
            </a:xfrm>
            <a:prstGeom prst="parallelogram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" name="Parallelogram 7"/>
            <p:cNvSpPr/>
            <p:nvPr/>
          </p:nvSpPr>
          <p:spPr>
            <a:xfrm rot="1326800">
              <a:off x="6174423" y="3140574"/>
              <a:ext cx="92018" cy="326980"/>
            </a:xfrm>
            <a:prstGeom prst="parallelogram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Parallelogram 8"/>
            <p:cNvSpPr/>
            <p:nvPr/>
          </p:nvSpPr>
          <p:spPr>
            <a:xfrm rot="1326800">
              <a:off x="6372543" y="3216774"/>
              <a:ext cx="92018" cy="326980"/>
            </a:xfrm>
            <a:prstGeom prst="parallelogram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Chord 12"/>
            <p:cNvSpPr/>
            <p:nvPr/>
          </p:nvSpPr>
          <p:spPr>
            <a:xfrm rot="20539996">
              <a:off x="5791200" y="2423160"/>
              <a:ext cx="487680" cy="472440"/>
            </a:xfrm>
            <a:prstGeom prst="chord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6" name="Straight Connector 15"/>
            <p:cNvCxnSpPr>
              <a:stCxn id="5" idx="1"/>
            </p:cNvCxnSpPr>
            <p:nvPr/>
          </p:nvCxnSpPr>
          <p:spPr>
            <a:xfrm flipV="1">
              <a:off x="6483236" y="2225040"/>
              <a:ext cx="207124" cy="291221"/>
            </a:xfrm>
            <a:prstGeom prst="line">
              <a:avLst/>
            </a:prstGeom>
            <a:ln w="38100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727076" y="2255520"/>
              <a:ext cx="207124" cy="291221"/>
            </a:xfrm>
            <a:prstGeom prst="line">
              <a:avLst/>
            </a:prstGeom>
            <a:ln w="38100">
              <a:solidFill>
                <a:schemeClr val="tx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ight Arrow 18"/>
          <p:cNvSpPr/>
          <p:nvPr/>
        </p:nvSpPr>
        <p:spPr>
          <a:xfrm rot="15890006">
            <a:off x="2407921" y="4892042"/>
            <a:ext cx="609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2545080" y="4648200"/>
            <a:ext cx="182880" cy="1676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TextBox 20"/>
          <p:cNvSpPr txBox="1"/>
          <p:nvPr/>
        </p:nvSpPr>
        <p:spPr>
          <a:xfrm>
            <a:off x="3916681" y="1539240"/>
            <a:ext cx="49377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The fly can’t travel through the box but only on the surface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304834" y="4742180"/>
          <a:ext cx="720816" cy="347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177480" progId="Equation.BREE4">
                  <p:embed/>
                </p:oleObj>
              </mc:Choice>
              <mc:Fallback>
                <p:oleObj name="Equation" r:id="rId3" imgW="368280" imgH="177480" progId="Equation.BREE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834" y="4742180"/>
                        <a:ext cx="720816" cy="3479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3259773" y="4040823"/>
          <a:ext cx="7445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80880" imgH="177480" progId="Equation.BREE4">
                  <p:embed/>
                </p:oleObj>
              </mc:Choice>
              <mc:Fallback>
                <p:oleObj name="Equation" r:id="rId5" imgW="380880" imgH="177480" progId="Equation.BREE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773" y="4040823"/>
                        <a:ext cx="744537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-15240" y="3949700"/>
          <a:ext cx="71913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177480" progId="Equation.BREE4">
                  <p:embed/>
                </p:oleObj>
              </mc:Choice>
              <mc:Fallback>
                <p:oleObj name="Equation" r:id="rId7" imgW="368280" imgH="177480" progId="Equation.BREE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5240" y="3949700"/>
                        <a:ext cx="719137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1798320" y="2346960"/>
            <a:ext cx="1996440" cy="30480"/>
          </a:xfrm>
          <a:prstGeom prst="line">
            <a:avLst/>
          </a:prstGeom>
          <a:ln w="635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749040" y="2423160"/>
            <a:ext cx="0" cy="1203960"/>
          </a:xfrm>
          <a:prstGeom prst="line">
            <a:avLst/>
          </a:prstGeom>
          <a:ln w="635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0" idx="7"/>
          </p:cNvCxnSpPr>
          <p:nvPr/>
        </p:nvCxnSpPr>
        <p:spPr>
          <a:xfrm flipV="1">
            <a:off x="2701178" y="3642360"/>
            <a:ext cx="1047862" cy="1030390"/>
          </a:xfrm>
          <a:prstGeom prst="line">
            <a:avLst/>
          </a:prstGeom>
          <a:ln w="635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01040" y="2423160"/>
            <a:ext cx="1082040" cy="1021080"/>
          </a:xfrm>
          <a:prstGeom prst="line">
            <a:avLst/>
          </a:prstGeom>
          <a:ln w="6350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01040" y="3489960"/>
            <a:ext cx="1920240" cy="1234440"/>
          </a:xfrm>
          <a:prstGeom prst="line">
            <a:avLst/>
          </a:prstGeom>
          <a:ln w="6350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9" idx="2"/>
          </p:cNvCxnSpPr>
          <p:nvPr/>
        </p:nvCxnSpPr>
        <p:spPr>
          <a:xfrm>
            <a:off x="1804485" y="2321239"/>
            <a:ext cx="832035" cy="1138241"/>
          </a:xfrm>
          <a:prstGeom prst="line">
            <a:avLst/>
          </a:prstGeom>
          <a:ln w="635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651760" y="3520440"/>
            <a:ext cx="0" cy="1203960"/>
          </a:xfrm>
          <a:prstGeom prst="line">
            <a:avLst/>
          </a:prstGeom>
          <a:ln w="635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901441" y="2362200"/>
            <a:ext cx="49377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What is the length of the shortest distance travelled? </a:t>
            </a:r>
          </a:p>
        </p:txBody>
      </p:sp>
      <p:sp>
        <p:nvSpPr>
          <p:cNvPr id="44" name="Parallelogram 43"/>
          <p:cNvSpPr/>
          <p:nvPr/>
        </p:nvSpPr>
        <p:spPr>
          <a:xfrm>
            <a:off x="670560" y="2362200"/>
            <a:ext cx="3108960" cy="1097280"/>
          </a:xfrm>
          <a:prstGeom prst="parallelogram">
            <a:avLst>
              <a:gd name="adj" fmla="val 105556"/>
            </a:avLst>
          </a:prstGeom>
          <a:solidFill>
            <a:srgbClr val="0070C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Parallelogram 44"/>
          <p:cNvSpPr/>
          <p:nvPr/>
        </p:nvSpPr>
        <p:spPr>
          <a:xfrm rot="18964491">
            <a:off x="1976339" y="3085996"/>
            <a:ext cx="2414681" cy="930853"/>
          </a:xfrm>
          <a:prstGeom prst="parallelogram">
            <a:avLst>
              <a:gd name="adj" fmla="val 92715"/>
            </a:avLst>
          </a:prstGeom>
          <a:solidFill>
            <a:srgbClr val="0070C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Parallelogram 45"/>
          <p:cNvSpPr/>
          <p:nvPr/>
        </p:nvSpPr>
        <p:spPr>
          <a:xfrm rot="18985460" flipV="1">
            <a:off x="5515387" y="3379272"/>
            <a:ext cx="2511626" cy="922245"/>
          </a:xfrm>
          <a:prstGeom prst="parallelogram">
            <a:avLst>
              <a:gd name="adj" fmla="val 102111"/>
            </a:avLst>
          </a:prstGeom>
          <a:solidFill>
            <a:srgbClr val="0070C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8" name="Straight Connector 47"/>
          <p:cNvCxnSpPr/>
          <p:nvPr/>
        </p:nvCxnSpPr>
        <p:spPr>
          <a:xfrm flipH="1" flipV="1">
            <a:off x="4733925" y="3257550"/>
            <a:ext cx="2124075" cy="1133475"/>
          </a:xfrm>
          <a:prstGeom prst="line">
            <a:avLst/>
          </a:prstGeom>
          <a:ln w="381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50"/>
          <p:cNvGraphicFramePr>
            <a:graphicFrameLocks noChangeAspect="1"/>
          </p:cNvGraphicFramePr>
          <p:nvPr/>
        </p:nvGraphicFramePr>
        <p:xfrm>
          <a:off x="7393623" y="3793173"/>
          <a:ext cx="7445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80" imgH="177480" progId="Equation.BREE4">
                  <p:embed/>
                </p:oleObj>
              </mc:Choice>
              <mc:Fallback>
                <p:oleObj name="Equation" r:id="rId9" imgW="380880" imgH="177480" progId="Equation.BREE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3623" y="3793173"/>
                        <a:ext cx="744537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5050473" y="4383723"/>
          <a:ext cx="7445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177480" progId="Equation.BREE4">
                  <p:embed/>
                </p:oleObj>
              </mc:Choice>
              <mc:Fallback>
                <p:oleObj name="Equation" r:id="rId10" imgW="380880" imgH="177480" progId="Equation.BREE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473" y="4383723"/>
                        <a:ext cx="744537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/>
        </p:nvGraphicFramePr>
        <p:xfrm>
          <a:off x="6970713" y="4597400"/>
          <a:ext cx="17621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203040" progId="Equation.BREE4">
                  <p:embed/>
                </p:oleObj>
              </mc:Choice>
              <mc:Fallback>
                <p:oleObj name="Equation" r:id="rId12" imgW="901440" imgH="203040" progId="Equation.BREE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0713" y="4597400"/>
                        <a:ext cx="176212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/>
        </p:nvGraphicFramePr>
        <p:xfrm>
          <a:off x="6915150" y="4935538"/>
          <a:ext cx="18113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000" imgH="203040" progId="Equation.BREE4">
                  <p:embed/>
                </p:oleObj>
              </mc:Choice>
              <mc:Fallback>
                <p:oleObj name="Equation" r:id="rId14" imgW="927000" imgH="203040" progId="Equation.BREE4">
                  <p:embed/>
                  <p:pic>
                    <p:nvPicPr>
                      <p:cNvPr id="54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5150" y="4935538"/>
                        <a:ext cx="181133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/>
        </p:nvGraphicFramePr>
        <p:xfrm>
          <a:off x="7508875" y="5292725"/>
          <a:ext cx="12160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22080" imgH="203040" progId="Equation.BREE4">
                  <p:embed/>
                </p:oleObj>
              </mc:Choice>
              <mc:Fallback>
                <p:oleObj name="Equation" r:id="rId16" imgW="622080" imgH="203040" progId="Equation.BREE4">
                  <p:embed/>
                  <p:pic>
                    <p:nvPicPr>
                      <p:cNvPr id="55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75" y="5292725"/>
                        <a:ext cx="121602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/>
        </p:nvGraphicFramePr>
        <p:xfrm>
          <a:off x="7062788" y="5673725"/>
          <a:ext cx="156368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99920" imgH="177480" progId="Equation.BREE4">
                  <p:embed/>
                </p:oleObj>
              </mc:Choice>
              <mc:Fallback>
                <p:oleObj name="Equation" r:id="rId18" imgW="799920" imgH="177480" progId="Equation.BREE4">
                  <p:embed/>
                  <p:pic>
                    <p:nvPicPr>
                      <p:cNvPr id="56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2788" y="5673725"/>
                        <a:ext cx="1563687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/>
          <p:cNvSpPr/>
          <p:nvPr/>
        </p:nvSpPr>
        <p:spPr>
          <a:xfrm>
            <a:off x="695325" y="3476625"/>
            <a:ext cx="1943100" cy="1257300"/>
          </a:xfrm>
          <a:prstGeom prst="rect">
            <a:avLst/>
          </a:prstGeom>
          <a:solidFill>
            <a:srgbClr val="0070C0">
              <a:alpha val="63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8" name="Parallelogram 57"/>
          <p:cNvSpPr/>
          <p:nvPr/>
        </p:nvSpPr>
        <p:spPr>
          <a:xfrm>
            <a:off x="2857499" y="4371975"/>
            <a:ext cx="2665095" cy="676275"/>
          </a:xfrm>
          <a:prstGeom prst="parallelogram">
            <a:avLst>
              <a:gd name="adj" fmla="val 105556"/>
            </a:avLst>
          </a:prstGeom>
          <a:solidFill>
            <a:srgbClr val="0070C0">
              <a:alpha val="6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4819650" y="3324225"/>
            <a:ext cx="0" cy="1724026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2" name="Object 61"/>
          <p:cNvGraphicFramePr>
            <a:graphicFrameLocks noChangeAspect="1"/>
          </p:cNvGraphicFramePr>
          <p:nvPr/>
        </p:nvGraphicFramePr>
        <p:xfrm>
          <a:off x="3509963" y="5011738"/>
          <a:ext cx="7191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8280" imgH="177480" progId="Equation.BREE4">
                  <p:embed/>
                </p:oleObj>
              </mc:Choice>
              <mc:Fallback>
                <p:oleObj name="Equation" r:id="rId20" imgW="368280" imgH="177480" progId="Equation.BREE4">
                  <p:embed/>
                  <p:pic>
                    <p:nvPicPr>
                      <p:cNvPr id="62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963" y="5011738"/>
                        <a:ext cx="719137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/>
        </p:nvGraphicFramePr>
        <p:xfrm>
          <a:off x="3375025" y="3897313"/>
          <a:ext cx="74295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80" imgH="177480" progId="Equation.BREE4">
                  <p:embed/>
                </p:oleObj>
              </mc:Choice>
              <mc:Fallback>
                <p:oleObj name="Equation" r:id="rId22" imgW="380880" imgH="177480" progId="Equation.BREE4">
                  <p:embed/>
                  <p:pic>
                    <p:nvPicPr>
                      <p:cNvPr id="63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3897313"/>
                        <a:ext cx="74295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/>
        </p:nvGraphicFramePr>
        <p:xfrm>
          <a:off x="4402138" y="5149850"/>
          <a:ext cx="17367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88840" imgH="203040" progId="Equation.BREE4">
                  <p:embed/>
                </p:oleObj>
              </mc:Choice>
              <mc:Fallback>
                <p:oleObj name="Equation" r:id="rId24" imgW="888840" imgH="203040" progId="Equation.BREE4">
                  <p:embed/>
                  <p:pic>
                    <p:nvPicPr>
                      <p:cNvPr id="64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138" y="5149850"/>
                        <a:ext cx="173672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/>
        </p:nvGraphicFramePr>
        <p:xfrm>
          <a:off x="4237038" y="5478463"/>
          <a:ext cx="19097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77760" imgH="203040" progId="Equation.BREE4">
                  <p:embed/>
                </p:oleObj>
              </mc:Choice>
              <mc:Fallback>
                <p:oleObj name="Equation" r:id="rId26" imgW="977760" imgH="203040" progId="Equation.BREE4">
                  <p:embed/>
                  <p:pic>
                    <p:nvPicPr>
                      <p:cNvPr id="65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038" y="5478463"/>
                        <a:ext cx="1909762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/>
        </p:nvGraphicFramePr>
        <p:xfrm>
          <a:off x="4927600" y="5845175"/>
          <a:ext cx="12160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22080" imgH="203040" progId="Equation.BREE4">
                  <p:embed/>
                </p:oleObj>
              </mc:Choice>
              <mc:Fallback>
                <p:oleObj name="Equation" r:id="rId28" imgW="622080" imgH="203040" progId="Equation.BREE4">
                  <p:embed/>
                  <p:pic>
                    <p:nvPicPr>
                      <p:cNvPr id="66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5845175"/>
                        <a:ext cx="121602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/>
          <p:cNvGraphicFramePr>
            <a:graphicFrameLocks noChangeAspect="1"/>
          </p:cNvGraphicFramePr>
          <p:nvPr/>
        </p:nvGraphicFramePr>
        <p:xfrm>
          <a:off x="4610100" y="6207125"/>
          <a:ext cx="1439863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36560" imgH="177480" progId="Equation.BREE4">
                  <p:embed/>
                </p:oleObj>
              </mc:Choice>
              <mc:Fallback>
                <p:oleObj name="Equation" r:id="rId30" imgW="736560" imgH="177480" progId="Equation.BREE4">
                  <p:embed/>
                  <p:pic>
                    <p:nvPicPr>
                      <p:cNvPr id="67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6207125"/>
                        <a:ext cx="1439863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222886" y="5657850"/>
            <a:ext cx="370903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The shortest distance is</a:t>
            </a:r>
            <a:br>
              <a:rPr lang="en-CA" sz="2300" dirty="0">
                <a:solidFill>
                  <a:srgbClr val="FF0000"/>
                </a:solidFill>
              </a:rPr>
            </a:br>
            <a:r>
              <a:rPr lang="en-CA" sz="2300" dirty="0">
                <a:solidFill>
                  <a:srgbClr val="FF0000"/>
                </a:solidFill>
              </a:rPr>
              <a:t>32.01 cm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0EA4909-21BB-43E6-9D46-A5935A5FF3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845583"/>
              </p:ext>
            </p:extLst>
          </p:nvPr>
        </p:nvGraphicFramePr>
        <p:xfrm>
          <a:off x="7452320" y="6093296"/>
          <a:ext cx="1108961" cy="392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09480" imgH="215640" progId="Equation.DSMT4">
                  <p:embed/>
                </p:oleObj>
              </mc:Choice>
              <mc:Fallback>
                <p:oleObj name="Equation" r:id="rId32" imgW="609480" imgH="2156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0EA4909-21BB-43E6-9D46-A5935A5FF3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452320" y="6093296"/>
                        <a:ext cx="1108961" cy="3927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0.3184 0.1333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00" y="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0.3184 0.13333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00" y="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6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11111E-6 L 0.31771 0.12917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00" y="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3" grpId="0"/>
      <p:bldP spid="44" grpId="0" animBg="1"/>
      <p:bldP spid="44" grpId="1" animBg="1"/>
      <p:bldP spid="45" grpId="0" animBg="1"/>
      <p:bldP spid="45" grpId="1" animBg="1"/>
      <p:bldP spid="45" grpId="2" animBg="1"/>
      <p:bldP spid="45" grpId="3" animBg="1"/>
      <p:bldP spid="46" grpId="0" animBg="1"/>
      <p:bldP spid="57" grpId="0" animBg="1"/>
      <p:bldP spid="57" grpId="1" animBg="1"/>
      <p:bldP spid="57" grpId="2" animBg="1"/>
      <p:bldP spid="58" grpId="0" animBg="1"/>
      <p:bldP spid="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0C550-561D-49BC-98C7-2EEE2456C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Pythagorean Triples: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67A89-6D82-4775-BB23-CEABDB03C5F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424936" cy="792088"/>
          </a:xfrm>
        </p:spPr>
        <p:txBody>
          <a:bodyPr/>
          <a:lstStyle/>
          <a:p>
            <a:r>
              <a:rPr lang="en-CA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A Pythagorean triple consists of three positive integers </a:t>
            </a:r>
            <a:br>
              <a:rPr lang="en-CA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</a:br>
            <a:r>
              <a:rPr lang="en-CA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a, b, and c, such that a² + b² = c²</a:t>
            </a:r>
            <a:endParaRPr lang="en-C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8F26D0D-BE37-45E1-B541-E10596F91829}"/>
              </a:ext>
            </a:extLst>
          </p:cNvPr>
          <p:cNvSpPr txBox="1">
            <a:spLocks/>
          </p:cNvSpPr>
          <p:nvPr/>
        </p:nvSpPr>
        <p:spPr bwMode="auto">
          <a:xfrm>
            <a:off x="179512" y="2529021"/>
            <a:ext cx="8424936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>
                <a:solidFill>
                  <a:srgbClr val="4D5156"/>
                </a:solidFill>
                <a:latin typeface="arial" panose="020B0604020202020204" pitchFamily="34" charset="0"/>
              </a:rPr>
              <a:t>Examples of “Pythagorean Triples” are: </a:t>
            </a:r>
            <a:endParaRPr lang="en-CA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E29492B-3CDE-4774-9E6D-9644CE6D0087}"/>
              </a:ext>
            </a:extLst>
          </p:cNvPr>
          <p:cNvGrpSpPr/>
          <p:nvPr/>
        </p:nvGrpSpPr>
        <p:grpSpPr>
          <a:xfrm>
            <a:off x="772633" y="3025753"/>
            <a:ext cx="1211739" cy="1007528"/>
            <a:chOff x="629241" y="2125532"/>
            <a:chExt cx="1355131" cy="1505819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FDD31B2D-9F5F-4F44-8779-D7FFD3CD4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872" y="2125532"/>
              <a:ext cx="1079500" cy="1187450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4784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 dirty="0"/>
            </a:p>
          </p:txBody>
        </p:sp>
        <p:graphicFrame>
          <p:nvGraphicFramePr>
            <p:cNvPr id="6" name="Object 2">
              <a:extLst>
                <a:ext uri="{FF2B5EF4-FFF2-40B4-BE49-F238E27FC236}">
                  <a16:creationId xmlns:a16="http://schemas.microsoft.com/office/drawing/2014/main" id="{5388B0F3-CA1B-4042-A1B2-BF655826DAA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12580019"/>
                </p:ext>
              </p:extLst>
            </p:nvPr>
          </p:nvGraphicFramePr>
          <p:xfrm>
            <a:off x="1408704" y="2372952"/>
            <a:ext cx="238125" cy="3698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14120" imgH="177480" progId="Equation.DSMT4">
                    <p:embed/>
                  </p:oleObj>
                </mc:Choice>
                <mc:Fallback>
                  <p:oleObj name="Equation" r:id="rId3" imgW="114120" imgH="177480" progId="Equation.DSMT4">
                    <p:embed/>
                    <p:pic>
                      <p:nvPicPr>
                        <p:cNvPr id="6" name="Object 2">
                          <a:extLst>
                            <a:ext uri="{FF2B5EF4-FFF2-40B4-BE49-F238E27FC236}">
                              <a16:creationId xmlns:a16="http://schemas.microsoft.com/office/drawing/2014/main" id="{5388B0F3-CA1B-4042-A1B2-BF655826DAA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8704" y="2372952"/>
                          <a:ext cx="238125" cy="3698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2">
              <a:extLst>
                <a:ext uri="{FF2B5EF4-FFF2-40B4-BE49-F238E27FC236}">
                  <a16:creationId xmlns:a16="http://schemas.microsoft.com/office/drawing/2014/main" id="{1821D1A8-54B6-41C8-98E3-0D6433E63CD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05903196"/>
                </p:ext>
              </p:extLst>
            </p:nvPr>
          </p:nvGraphicFramePr>
          <p:xfrm>
            <a:off x="629241" y="2628051"/>
            <a:ext cx="236538" cy="369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14120" imgH="177480" progId="Equation.DSMT4">
                    <p:embed/>
                  </p:oleObj>
                </mc:Choice>
                <mc:Fallback>
                  <p:oleObj name="Equation" r:id="rId5" imgW="114120" imgH="177480" progId="Equation.DSMT4">
                    <p:embed/>
                    <p:pic>
                      <p:nvPicPr>
                        <p:cNvPr id="7" name="Object 2">
                          <a:extLst>
                            <a:ext uri="{FF2B5EF4-FFF2-40B4-BE49-F238E27FC236}">
                              <a16:creationId xmlns:a16="http://schemas.microsoft.com/office/drawing/2014/main" id="{1821D1A8-54B6-41C8-98E3-0D6433E63CD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9241" y="2628051"/>
                          <a:ext cx="236538" cy="369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2">
              <a:extLst>
                <a:ext uri="{FF2B5EF4-FFF2-40B4-BE49-F238E27FC236}">
                  <a16:creationId xmlns:a16="http://schemas.microsoft.com/office/drawing/2014/main" id="{E93C26F7-90AC-4DBC-AB5E-9BB77BACFB1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93824764"/>
                </p:ext>
              </p:extLst>
            </p:nvPr>
          </p:nvGraphicFramePr>
          <p:xfrm>
            <a:off x="1218204" y="3288451"/>
            <a:ext cx="263525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26720" imgH="164880" progId="Equation.DSMT4">
                    <p:embed/>
                  </p:oleObj>
                </mc:Choice>
                <mc:Fallback>
                  <p:oleObj name="Equation" r:id="rId7" imgW="126720" imgH="164880" progId="Equation.DSMT4">
                    <p:embed/>
                    <p:pic>
                      <p:nvPicPr>
                        <p:cNvPr id="8" name="Object 2">
                          <a:extLst>
                            <a:ext uri="{FF2B5EF4-FFF2-40B4-BE49-F238E27FC236}">
                              <a16:creationId xmlns:a16="http://schemas.microsoft.com/office/drawing/2014/main" id="{E93C26F7-90AC-4DBC-AB5E-9BB77BACFB1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8204" y="3288451"/>
                          <a:ext cx="263525" cy="342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80FE0853-DA86-4EA2-BF7E-F3FCA3844A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098025"/>
              </p:ext>
            </p:extLst>
          </p:nvPr>
        </p:nvGraphicFramePr>
        <p:xfrm>
          <a:off x="485772" y="4092212"/>
          <a:ext cx="14986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26920" imgH="406080" progId="Equation.DSMT4">
                  <p:embed/>
                </p:oleObj>
              </mc:Choice>
              <mc:Fallback>
                <p:oleObj name="Equation" r:id="rId9" imgW="1726920" imgH="406080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80FE0853-DA86-4EA2-BF7E-F3FCA3844A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2" y="4092212"/>
                        <a:ext cx="149860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8">
            <a:extLst>
              <a:ext uri="{FF2B5EF4-FFF2-40B4-BE49-F238E27FC236}">
                <a16:creationId xmlns:a16="http://schemas.microsoft.com/office/drawing/2014/main" id="{7A83EE1F-7713-4621-8773-CD9D5B9A82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788739"/>
              </p:ext>
            </p:extLst>
          </p:nvPr>
        </p:nvGraphicFramePr>
        <p:xfrm>
          <a:off x="641572" y="4505401"/>
          <a:ext cx="1433513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50960" imgH="330120" progId="Equation.DSMT4">
                  <p:embed/>
                </p:oleObj>
              </mc:Choice>
              <mc:Fallback>
                <p:oleObj name="Equation" r:id="rId11" imgW="1650960" imgH="330120" progId="Equation.DSMT4">
                  <p:embed/>
                  <p:pic>
                    <p:nvPicPr>
                      <p:cNvPr id="30" name="Object 8">
                        <a:extLst>
                          <a:ext uri="{FF2B5EF4-FFF2-40B4-BE49-F238E27FC236}">
                            <a16:creationId xmlns:a16="http://schemas.microsoft.com/office/drawing/2014/main" id="{7A83EE1F-7713-4621-8773-CD9D5B9A82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72" y="4505401"/>
                        <a:ext cx="1433513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>
            <a:extLst>
              <a:ext uri="{FF2B5EF4-FFF2-40B4-BE49-F238E27FC236}">
                <a16:creationId xmlns:a16="http://schemas.microsoft.com/office/drawing/2014/main" id="{5E9506A0-614F-4F85-8A17-1462F16E7410}"/>
              </a:ext>
            </a:extLst>
          </p:cNvPr>
          <p:cNvGrpSpPr/>
          <p:nvPr/>
        </p:nvGrpSpPr>
        <p:grpSpPr>
          <a:xfrm>
            <a:off x="3070752" y="3105708"/>
            <a:ext cx="1538605" cy="1007614"/>
            <a:chOff x="629241" y="2125532"/>
            <a:chExt cx="1720677" cy="1505947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1CE5407-C910-4AFB-8A9F-CAD962691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872" y="2125532"/>
              <a:ext cx="1445046" cy="1043419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4784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 dirty="0"/>
            </a:p>
          </p:txBody>
        </p:sp>
        <p:graphicFrame>
          <p:nvGraphicFramePr>
            <p:cNvPr id="33" name="Object 2">
              <a:extLst>
                <a:ext uri="{FF2B5EF4-FFF2-40B4-BE49-F238E27FC236}">
                  <a16:creationId xmlns:a16="http://schemas.microsoft.com/office/drawing/2014/main" id="{B3F8E471-A499-41E0-94AF-22315CF39A1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11942943"/>
                </p:ext>
              </p:extLst>
            </p:nvPr>
          </p:nvGraphicFramePr>
          <p:xfrm>
            <a:off x="1611547" y="2322834"/>
            <a:ext cx="372825" cy="3677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77480" imgH="177480" progId="Equation.DSMT4">
                    <p:embed/>
                  </p:oleObj>
                </mc:Choice>
                <mc:Fallback>
                  <p:oleObj name="Equation" r:id="rId13" imgW="177480" imgH="177480" progId="Equation.DSMT4">
                    <p:embed/>
                    <p:pic>
                      <p:nvPicPr>
                        <p:cNvPr id="33" name="Object 2">
                          <a:extLst>
                            <a:ext uri="{FF2B5EF4-FFF2-40B4-BE49-F238E27FC236}">
                              <a16:creationId xmlns:a16="http://schemas.microsoft.com/office/drawing/2014/main" id="{B3F8E471-A499-41E0-94AF-22315CF39A1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1547" y="2322834"/>
                          <a:ext cx="372825" cy="3677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2">
              <a:extLst>
                <a:ext uri="{FF2B5EF4-FFF2-40B4-BE49-F238E27FC236}">
                  <a16:creationId xmlns:a16="http://schemas.microsoft.com/office/drawing/2014/main" id="{65E95A8E-738A-42CE-AAB4-C9AAAE508B7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91772245"/>
                </p:ext>
              </p:extLst>
            </p:nvPr>
          </p:nvGraphicFramePr>
          <p:xfrm>
            <a:off x="629241" y="2628051"/>
            <a:ext cx="236538" cy="369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14120" imgH="177480" progId="Equation.DSMT4">
                    <p:embed/>
                  </p:oleObj>
                </mc:Choice>
                <mc:Fallback>
                  <p:oleObj name="Equation" r:id="rId15" imgW="114120" imgH="177480" progId="Equation.DSMT4">
                    <p:embed/>
                    <p:pic>
                      <p:nvPicPr>
                        <p:cNvPr id="34" name="Object 2">
                          <a:extLst>
                            <a:ext uri="{FF2B5EF4-FFF2-40B4-BE49-F238E27FC236}">
                              <a16:creationId xmlns:a16="http://schemas.microsoft.com/office/drawing/2014/main" id="{65E95A8E-738A-42CE-AAB4-C9AAAE508B7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9241" y="2628051"/>
                          <a:ext cx="236538" cy="369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2">
              <a:extLst>
                <a:ext uri="{FF2B5EF4-FFF2-40B4-BE49-F238E27FC236}">
                  <a16:creationId xmlns:a16="http://schemas.microsoft.com/office/drawing/2014/main" id="{0A8E7619-85F7-40F6-8C55-F8C1D00EAB6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65113189"/>
                </p:ext>
              </p:extLst>
            </p:nvPr>
          </p:nvGraphicFramePr>
          <p:xfrm>
            <a:off x="1164810" y="3287449"/>
            <a:ext cx="371050" cy="344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77480" imgH="164880" progId="Equation.DSMT4">
                    <p:embed/>
                  </p:oleObj>
                </mc:Choice>
                <mc:Fallback>
                  <p:oleObj name="Equation" r:id="rId17" imgW="177480" imgH="164880" progId="Equation.DSMT4">
                    <p:embed/>
                    <p:pic>
                      <p:nvPicPr>
                        <p:cNvPr id="35" name="Object 2">
                          <a:extLst>
                            <a:ext uri="{FF2B5EF4-FFF2-40B4-BE49-F238E27FC236}">
                              <a16:creationId xmlns:a16="http://schemas.microsoft.com/office/drawing/2014/main" id="{0A8E7619-85F7-40F6-8C55-F8C1D00EAB6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4810" y="3287449"/>
                          <a:ext cx="371050" cy="3440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6" name="Object 8">
            <a:extLst>
              <a:ext uri="{FF2B5EF4-FFF2-40B4-BE49-F238E27FC236}">
                <a16:creationId xmlns:a16="http://schemas.microsoft.com/office/drawing/2014/main" id="{EA42E170-EE23-4586-B229-95B784E6BA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160183"/>
              </p:ext>
            </p:extLst>
          </p:nvPr>
        </p:nvGraphicFramePr>
        <p:xfrm>
          <a:off x="2857728" y="4113322"/>
          <a:ext cx="17748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44440" imgH="406080" progId="Equation.DSMT4">
                  <p:embed/>
                </p:oleObj>
              </mc:Choice>
              <mc:Fallback>
                <p:oleObj name="Equation" r:id="rId19" imgW="2044440" imgH="406080" progId="Equation.DSMT4">
                  <p:embed/>
                  <p:pic>
                    <p:nvPicPr>
                      <p:cNvPr id="36" name="Object 8">
                        <a:extLst>
                          <a:ext uri="{FF2B5EF4-FFF2-40B4-BE49-F238E27FC236}">
                            <a16:creationId xmlns:a16="http://schemas.microsoft.com/office/drawing/2014/main" id="{EA42E170-EE23-4586-B229-95B784E6BA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728" y="4113322"/>
                        <a:ext cx="177482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8">
            <a:extLst>
              <a:ext uri="{FF2B5EF4-FFF2-40B4-BE49-F238E27FC236}">
                <a16:creationId xmlns:a16="http://schemas.microsoft.com/office/drawing/2014/main" id="{7FC69487-2BB0-4A0A-8247-88CFC91483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398833"/>
              </p:ext>
            </p:extLst>
          </p:nvPr>
        </p:nvGraphicFramePr>
        <p:xfrm>
          <a:off x="2797402" y="4537218"/>
          <a:ext cx="18954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84120" imgH="330120" progId="Equation.DSMT4">
                  <p:embed/>
                </p:oleObj>
              </mc:Choice>
              <mc:Fallback>
                <p:oleObj name="Equation" r:id="rId21" imgW="2184120" imgH="330120" progId="Equation.DSMT4">
                  <p:embed/>
                  <p:pic>
                    <p:nvPicPr>
                      <p:cNvPr id="37" name="Object 8">
                        <a:extLst>
                          <a:ext uri="{FF2B5EF4-FFF2-40B4-BE49-F238E27FC236}">
                            <a16:creationId xmlns:a16="http://schemas.microsoft.com/office/drawing/2014/main" id="{7FC69487-2BB0-4A0A-8247-88CFC91483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402" y="4537218"/>
                        <a:ext cx="18954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" name="Group 37">
            <a:extLst>
              <a:ext uri="{FF2B5EF4-FFF2-40B4-BE49-F238E27FC236}">
                <a16:creationId xmlns:a16="http://schemas.microsoft.com/office/drawing/2014/main" id="{4032CD0A-B6C9-4B18-A9AB-1675A0FE8C2D}"/>
              </a:ext>
            </a:extLst>
          </p:cNvPr>
          <p:cNvGrpSpPr/>
          <p:nvPr/>
        </p:nvGrpSpPr>
        <p:grpSpPr>
          <a:xfrm>
            <a:off x="5744742" y="3007774"/>
            <a:ext cx="1662607" cy="1016647"/>
            <a:chOff x="629241" y="2125532"/>
            <a:chExt cx="1859353" cy="1519448"/>
          </a:xfrm>
        </p:grpSpPr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3D9525D8-E496-4B76-BADE-8FBAB8496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872" y="2125532"/>
              <a:ext cx="1583722" cy="1187451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4784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 dirty="0"/>
            </a:p>
          </p:txBody>
        </p:sp>
        <p:graphicFrame>
          <p:nvGraphicFramePr>
            <p:cNvPr id="40" name="Object 2">
              <a:extLst>
                <a:ext uri="{FF2B5EF4-FFF2-40B4-BE49-F238E27FC236}">
                  <a16:creationId xmlns:a16="http://schemas.microsoft.com/office/drawing/2014/main" id="{6D3905A1-6FA0-4BA4-8C02-39CD0EC3459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86589047"/>
                </p:ext>
              </p:extLst>
            </p:nvPr>
          </p:nvGraphicFramePr>
          <p:xfrm>
            <a:off x="1696733" y="2349127"/>
            <a:ext cx="397680" cy="3701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190440" imgH="177480" progId="Equation.DSMT4">
                    <p:embed/>
                  </p:oleObj>
                </mc:Choice>
                <mc:Fallback>
                  <p:oleObj name="Equation" r:id="rId23" imgW="190440" imgH="177480" progId="Equation.DSMT4">
                    <p:embed/>
                    <p:pic>
                      <p:nvPicPr>
                        <p:cNvPr id="40" name="Object 2">
                          <a:extLst>
                            <a:ext uri="{FF2B5EF4-FFF2-40B4-BE49-F238E27FC236}">
                              <a16:creationId xmlns:a16="http://schemas.microsoft.com/office/drawing/2014/main" id="{6D3905A1-6FA0-4BA4-8C02-39CD0EC3459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96733" y="2349127"/>
                          <a:ext cx="397680" cy="3701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2">
              <a:extLst>
                <a:ext uri="{FF2B5EF4-FFF2-40B4-BE49-F238E27FC236}">
                  <a16:creationId xmlns:a16="http://schemas.microsoft.com/office/drawing/2014/main" id="{4AD683EE-7E00-4116-A493-22A6C6BF2FC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5789723"/>
                </p:ext>
              </p:extLst>
            </p:nvPr>
          </p:nvGraphicFramePr>
          <p:xfrm>
            <a:off x="629241" y="2628051"/>
            <a:ext cx="236538" cy="369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114120" imgH="177480" progId="Equation.DSMT4">
                    <p:embed/>
                  </p:oleObj>
                </mc:Choice>
                <mc:Fallback>
                  <p:oleObj name="Equation" r:id="rId25" imgW="114120" imgH="177480" progId="Equation.DSMT4">
                    <p:embed/>
                    <p:pic>
                      <p:nvPicPr>
                        <p:cNvPr id="41" name="Object 2">
                          <a:extLst>
                            <a:ext uri="{FF2B5EF4-FFF2-40B4-BE49-F238E27FC236}">
                              <a16:creationId xmlns:a16="http://schemas.microsoft.com/office/drawing/2014/main" id="{4AD683EE-7E00-4116-A493-22A6C6BF2FC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9241" y="2628051"/>
                          <a:ext cx="236538" cy="369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2">
              <a:extLst>
                <a:ext uri="{FF2B5EF4-FFF2-40B4-BE49-F238E27FC236}">
                  <a16:creationId xmlns:a16="http://schemas.microsoft.com/office/drawing/2014/main" id="{D9CEF95B-093E-4715-9CD5-CAEBAA5A2F3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96460701"/>
                </p:ext>
              </p:extLst>
            </p:nvPr>
          </p:nvGraphicFramePr>
          <p:xfrm>
            <a:off x="1164094" y="3277224"/>
            <a:ext cx="371050" cy="3677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177480" imgH="177480" progId="Equation.DSMT4">
                    <p:embed/>
                  </p:oleObj>
                </mc:Choice>
                <mc:Fallback>
                  <p:oleObj name="Equation" r:id="rId27" imgW="177480" imgH="177480" progId="Equation.DSMT4">
                    <p:embed/>
                    <p:pic>
                      <p:nvPicPr>
                        <p:cNvPr id="42" name="Object 2">
                          <a:extLst>
                            <a:ext uri="{FF2B5EF4-FFF2-40B4-BE49-F238E27FC236}">
                              <a16:creationId xmlns:a16="http://schemas.microsoft.com/office/drawing/2014/main" id="{D9CEF95B-093E-4715-9CD5-CAEBAA5A2F3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4094" y="3277224"/>
                          <a:ext cx="371050" cy="3677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3" name="Object 8">
            <a:extLst>
              <a:ext uri="{FF2B5EF4-FFF2-40B4-BE49-F238E27FC236}">
                <a16:creationId xmlns:a16="http://schemas.microsoft.com/office/drawing/2014/main" id="{7702EC11-EDF3-4932-9DA5-63A1AF70D3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434732"/>
              </p:ext>
            </p:extLst>
          </p:nvPr>
        </p:nvGraphicFramePr>
        <p:xfrm>
          <a:off x="5744742" y="4075237"/>
          <a:ext cx="17748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044440" imgH="406080" progId="Equation.DSMT4">
                  <p:embed/>
                </p:oleObj>
              </mc:Choice>
              <mc:Fallback>
                <p:oleObj name="Equation" r:id="rId29" imgW="2044440" imgH="406080" progId="Equation.DSMT4">
                  <p:embed/>
                  <p:pic>
                    <p:nvPicPr>
                      <p:cNvPr id="43" name="Object 8">
                        <a:extLst>
                          <a:ext uri="{FF2B5EF4-FFF2-40B4-BE49-F238E27FC236}">
                            <a16:creationId xmlns:a16="http://schemas.microsoft.com/office/drawing/2014/main" id="{7702EC11-EDF3-4932-9DA5-63A1AF70D3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742" y="4075237"/>
                        <a:ext cx="177482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8">
            <a:extLst>
              <a:ext uri="{FF2B5EF4-FFF2-40B4-BE49-F238E27FC236}">
                <a16:creationId xmlns:a16="http://schemas.microsoft.com/office/drawing/2014/main" id="{584AA4F4-E2E4-4F3B-B9E3-98FF56FCB1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944162"/>
              </p:ext>
            </p:extLst>
          </p:nvPr>
        </p:nvGraphicFramePr>
        <p:xfrm>
          <a:off x="5651079" y="4505401"/>
          <a:ext cx="19621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260440" imgH="330120" progId="Equation.DSMT4">
                  <p:embed/>
                </p:oleObj>
              </mc:Choice>
              <mc:Fallback>
                <p:oleObj name="Equation" r:id="rId31" imgW="2260440" imgH="330120" progId="Equation.DSMT4">
                  <p:embed/>
                  <p:pic>
                    <p:nvPicPr>
                      <p:cNvPr id="44" name="Object 8">
                        <a:extLst>
                          <a:ext uri="{FF2B5EF4-FFF2-40B4-BE49-F238E27FC236}">
                            <a16:creationId xmlns:a16="http://schemas.microsoft.com/office/drawing/2014/main" id="{584AA4F4-E2E4-4F3B-B9E3-98FF56FCB1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079" y="4505401"/>
                        <a:ext cx="1962150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C6FDCBE7-3ED0-49B3-8C0A-083C3B4673F4}"/>
              </a:ext>
            </a:extLst>
          </p:cNvPr>
          <p:cNvSpPr txBox="1">
            <a:spLocks/>
          </p:cNvSpPr>
          <p:nvPr/>
        </p:nvSpPr>
        <p:spPr bwMode="auto">
          <a:xfrm>
            <a:off x="251520" y="1570678"/>
            <a:ext cx="8424936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>
                <a:solidFill>
                  <a:srgbClr val="4D5156"/>
                </a:solidFill>
                <a:latin typeface="arial" panose="020B0604020202020204" pitchFamily="34" charset="0"/>
              </a:rPr>
              <a:t>These three integers will come together to form the sides of a right triangle, where “c” is always the </a:t>
            </a:r>
            <a:r>
              <a:rPr lang="en-CA" dirty="0" err="1">
                <a:solidFill>
                  <a:srgbClr val="4D5156"/>
                </a:solidFill>
                <a:latin typeface="arial" panose="020B0604020202020204" pitchFamily="34" charset="0"/>
              </a:rPr>
              <a:t>hypotenuese</a:t>
            </a:r>
            <a:endParaRPr lang="en-CA" dirty="0"/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89C67B90-630E-4DBE-9BA0-0151ED33D421}"/>
              </a:ext>
            </a:extLst>
          </p:cNvPr>
          <p:cNvSpPr txBox="1">
            <a:spLocks/>
          </p:cNvSpPr>
          <p:nvPr/>
        </p:nvSpPr>
        <p:spPr bwMode="auto">
          <a:xfrm>
            <a:off x="179512" y="4884425"/>
            <a:ext cx="8424936" cy="457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>
                <a:solidFill>
                  <a:srgbClr val="4D5156"/>
                </a:solidFill>
                <a:latin typeface="arial" panose="020B0604020202020204" pitchFamily="34" charset="0"/>
              </a:rPr>
              <a:t>The multiples of these sets are also Pythagorean triples!</a:t>
            </a:r>
            <a:endParaRPr lang="en-CA" dirty="0"/>
          </a:p>
        </p:txBody>
      </p:sp>
      <p:graphicFrame>
        <p:nvGraphicFramePr>
          <p:cNvPr id="48" name="Object 8">
            <a:extLst>
              <a:ext uri="{FF2B5EF4-FFF2-40B4-BE49-F238E27FC236}">
                <a16:creationId xmlns:a16="http://schemas.microsoft.com/office/drawing/2014/main" id="{B8279F9A-F592-403C-B086-FAC1B62605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419684"/>
              </p:ext>
            </p:extLst>
          </p:nvPr>
        </p:nvGraphicFramePr>
        <p:xfrm>
          <a:off x="539552" y="5330509"/>
          <a:ext cx="9588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104840" imgH="520560" progId="Equation.DSMT4">
                  <p:embed/>
                </p:oleObj>
              </mc:Choice>
              <mc:Fallback>
                <p:oleObj name="Equation" r:id="rId33" imgW="1104840" imgH="520560" progId="Equation.DSMT4">
                  <p:embed/>
                  <p:pic>
                    <p:nvPicPr>
                      <p:cNvPr id="48" name="Object 8">
                        <a:extLst>
                          <a:ext uri="{FF2B5EF4-FFF2-40B4-BE49-F238E27FC236}">
                            <a16:creationId xmlns:a16="http://schemas.microsoft.com/office/drawing/2014/main" id="{B8279F9A-F592-403C-B086-FAC1B62605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5330509"/>
                        <a:ext cx="9588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8">
            <a:extLst>
              <a:ext uri="{FF2B5EF4-FFF2-40B4-BE49-F238E27FC236}">
                <a16:creationId xmlns:a16="http://schemas.microsoft.com/office/drawing/2014/main" id="{36816667-5A5B-481C-98AB-2CCE2D269A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771045"/>
              </p:ext>
            </p:extLst>
          </p:nvPr>
        </p:nvGraphicFramePr>
        <p:xfrm>
          <a:off x="1576082" y="5330509"/>
          <a:ext cx="14890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714320" imgH="520560" progId="Equation.DSMT4">
                  <p:embed/>
                </p:oleObj>
              </mc:Choice>
              <mc:Fallback>
                <p:oleObj name="Equation" r:id="rId35" imgW="1714320" imgH="520560" progId="Equation.DSMT4">
                  <p:embed/>
                  <p:pic>
                    <p:nvPicPr>
                      <p:cNvPr id="49" name="Object 8">
                        <a:extLst>
                          <a:ext uri="{FF2B5EF4-FFF2-40B4-BE49-F238E27FC236}">
                            <a16:creationId xmlns:a16="http://schemas.microsoft.com/office/drawing/2014/main" id="{36816667-5A5B-481C-98AB-2CCE2D269A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6082" y="5330509"/>
                        <a:ext cx="14890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8">
            <a:extLst>
              <a:ext uri="{FF2B5EF4-FFF2-40B4-BE49-F238E27FC236}">
                <a16:creationId xmlns:a16="http://schemas.microsoft.com/office/drawing/2014/main" id="{456E1CBA-A32D-482A-B963-8972CA20DE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261030"/>
              </p:ext>
            </p:extLst>
          </p:nvPr>
        </p:nvGraphicFramePr>
        <p:xfrm>
          <a:off x="3176506" y="5329431"/>
          <a:ext cx="1489076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714320" imgH="520560" progId="Equation.DSMT4">
                  <p:embed/>
                </p:oleObj>
              </mc:Choice>
              <mc:Fallback>
                <p:oleObj name="Equation" r:id="rId37" imgW="1714320" imgH="520560" progId="Equation.DSMT4">
                  <p:embed/>
                  <p:pic>
                    <p:nvPicPr>
                      <p:cNvPr id="50" name="Object 8">
                        <a:extLst>
                          <a:ext uri="{FF2B5EF4-FFF2-40B4-BE49-F238E27FC236}">
                            <a16:creationId xmlns:a16="http://schemas.microsoft.com/office/drawing/2014/main" id="{456E1CBA-A32D-482A-B963-8972CA20DE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506" y="5329431"/>
                        <a:ext cx="1489076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8">
            <a:extLst>
              <a:ext uri="{FF2B5EF4-FFF2-40B4-BE49-F238E27FC236}">
                <a16:creationId xmlns:a16="http://schemas.microsoft.com/office/drawing/2014/main" id="{C8D61F19-FDA8-4431-B764-D73ADF108E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016082"/>
              </p:ext>
            </p:extLst>
          </p:nvPr>
        </p:nvGraphicFramePr>
        <p:xfrm>
          <a:off x="4818435" y="5319915"/>
          <a:ext cx="16652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17360" imgH="520560" progId="Equation.DSMT4">
                  <p:embed/>
                </p:oleObj>
              </mc:Choice>
              <mc:Fallback>
                <p:oleObj name="Equation" r:id="rId39" imgW="1917360" imgH="520560" progId="Equation.DSMT4">
                  <p:embed/>
                  <p:pic>
                    <p:nvPicPr>
                      <p:cNvPr id="51" name="Object 8">
                        <a:extLst>
                          <a:ext uri="{FF2B5EF4-FFF2-40B4-BE49-F238E27FC236}">
                            <a16:creationId xmlns:a16="http://schemas.microsoft.com/office/drawing/2014/main" id="{C8D61F19-FDA8-4431-B764-D73ADF108E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8435" y="5319915"/>
                        <a:ext cx="166528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8">
            <a:extLst>
              <a:ext uri="{FF2B5EF4-FFF2-40B4-BE49-F238E27FC236}">
                <a16:creationId xmlns:a16="http://schemas.microsoft.com/office/drawing/2014/main" id="{FB8F6F43-437F-4FD0-8C11-59E4D19C94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501339"/>
              </p:ext>
            </p:extLst>
          </p:nvPr>
        </p:nvGraphicFramePr>
        <p:xfrm>
          <a:off x="403225" y="5827713"/>
          <a:ext cx="12334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422360" imgH="520560" progId="Equation.DSMT4">
                  <p:embed/>
                </p:oleObj>
              </mc:Choice>
              <mc:Fallback>
                <p:oleObj name="Equation" r:id="rId41" imgW="1422360" imgH="520560" progId="Equation.DSMT4">
                  <p:embed/>
                  <p:pic>
                    <p:nvPicPr>
                      <p:cNvPr id="52" name="Object 8">
                        <a:extLst>
                          <a:ext uri="{FF2B5EF4-FFF2-40B4-BE49-F238E27FC236}">
                            <a16:creationId xmlns:a16="http://schemas.microsoft.com/office/drawing/2014/main" id="{FB8F6F43-437F-4FD0-8C11-59E4D19C94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" y="5827713"/>
                        <a:ext cx="123348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8">
            <a:extLst>
              <a:ext uri="{FF2B5EF4-FFF2-40B4-BE49-F238E27FC236}">
                <a16:creationId xmlns:a16="http://schemas.microsoft.com/office/drawing/2014/main" id="{40CFB5D1-C317-4366-98DA-33FC973459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653212"/>
              </p:ext>
            </p:extLst>
          </p:nvPr>
        </p:nvGraphicFramePr>
        <p:xfrm>
          <a:off x="1647997" y="5883773"/>
          <a:ext cx="1391895" cy="338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133360" imgH="520560" progId="Equation.DSMT4">
                  <p:embed/>
                </p:oleObj>
              </mc:Choice>
              <mc:Fallback>
                <p:oleObj name="Equation" r:id="rId43" imgW="2133360" imgH="520560" progId="Equation.DSMT4">
                  <p:embed/>
                  <p:pic>
                    <p:nvPicPr>
                      <p:cNvPr id="53" name="Object 8">
                        <a:extLst>
                          <a:ext uri="{FF2B5EF4-FFF2-40B4-BE49-F238E27FC236}">
                            <a16:creationId xmlns:a16="http://schemas.microsoft.com/office/drawing/2014/main" id="{40CFB5D1-C317-4366-98DA-33FC973459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997" y="5883773"/>
                        <a:ext cx="1391895" cy="3387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8">
            <a:extLst>
              <a:ext uri="{FF2B5EF4-FFF2-40B4-BE49-F238E27FC236}">
                <a16:creationId xmlns:a16="http://schemas.microsoft.com/office/drawing/2014/main" id="{39207495-7973-48D2-8874-80E46F602C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388187"/>
              </p:ext>
            </p:extLst>
          </p:nvPr>
        </p:nvGraphicFramePr>
        <p:xfrm>
          <a:off x="3159125" y="5846618"/>
          <a:ext cx="1524001" cy="409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930320" imgH="520560" progId="Equation.DSMT4">
                  <p:embed/>
                </p:oleObj>
              </mc:Choice>
              <mc:Fallback>
                <p:oleObj name="Equation" r:id="rId45" imgW="1930320" imgH="520560" progId="Equation.DSMT4">
                  <p:embed/>
                  <p:pic>
                    <p:nvPicPr>
                      <p:cNvPr id="54" name="Object 8">
                        <a:extLst>
                          <a:ext uri="{FF2B5EF4-FFF2-40B4-BE49-F238E27FC236}">
                            <a16:creationId xmlns:a16="http://schemas.microsoft.com/office/drawing/2014/main" id="{39207495-7973-48D2-8874-80E46F602C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25" y="5846618"/>
                        <a:ext cx="1524001" cy="4098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8">
            <a:extLst>
              <a:ext uri="{FF2B5EF4-FFF2-40B4-BE49-F238E27FC236}">
                <a16:creationId xmlns:a16="http://schemas.microsoft.com/office/drawing/2014/main" id="{2D9ABC45-7DAB-4236-B8D2-DCE11CEB11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381291"/>
              </p:ext>
            </p:extLst>
          </p:nvPr>
        </p:nvGraphicFramePr>
        <p:xfrm>
          <a:off x="4796862" y="5816600"/>
          <a:ext cx="17208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981080" imgH="520560" progId="Equation.DSMT4">
                  <p:embed/>
                </p:oleObj>
              </mc:Choice>
              <mc:Fallback>
                <p:oleObj name="Equation" r:id="rId47" imgW="1981080" imgH="520560" progId="Equation.DSMT4">
                  <p:embed/>
                  <p:pic>
                    <p:nvPicPr>
                      <p:cNvPr id="55" name="Object 8">
                        <a:extLst>
                          <a:ext uri="{FF2B5EF4-FFF2-40B4-BE49-F238E27FC236}">
                            <a16:creationId xmlns:a16="http://schemas.microsoft.com/office/drawing/2014/main" id="{2D9ABC45-7DAB-4236-B8D2-DCE11CEB1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862" y="5816600"/>
                        <a:ext cx="17208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758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E3CBF-6480-4193-9308-8117ED18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177" y="274638"/>
            <a:ext cx="7548623" cy="500866"/>
          </a:xfrm>
        </p:spPr>
        <p:txBody>
          <a:bodyPr>
            <a:normAutofit fontScale="90000"/>
          </a:bodyPr>
          <a:lstStyle/>
          <a:p>
            <a:r>
              <a:rPr lang="en-CA" dirty="0"/>
              <a:t>Pythagorean Triple Formula!!!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46D04-889B-48DD-B5AB-B69A956BA75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6257" y="775504"/>
            <a:ext cx="8843059" cy="763929"/>
          </a:xfrm>
        </p:spPr>
        <p:txBody>
          <a:bodyPr/>
          <a:lstStyle/>
          <a:p>
            <a:r>
              <a:rPr lang="en-CA" sz="2100" dirty="0"/>
              <a:t>Suppose that “m” and “n” are positive integers, the expressions </a:t>
            </a:r>
            <a:br>
              <a:rPr lang="en-CA" sz="2100" dirty="0"/>
            </a:br>
            <a:r>
              <a:rPr lang="en-CA" sz="2100" dirty="0"/>
              <a:t>“</a:t>
            </a:r>
            <a:r>
              <a:rPr lang="en-CA" sz="2100" i="1" dirty="0"/>
              <a:t>m</a:t>
            </a:r>
            <a:r>
              <a:rPr lang="en-CA" sz="2100" i="1" baseline="30000" dirty="0"/>
              <a:t>2</a:t>
            </a:r>
            <a:r>
              <a:rPr lang="en-CA" sz="2100" i="1" dirty="0"/>
              <a:t> – n</a:t>
            </a:r>
            <a:r>
              <a:rPr lang="en-CA" sz="2100" i="1" baseline="30000" dirty="0"/>
              <a:t>2</a:t>
            </a:r>
            <a:r>
              <a:rPr lang="en-CA" sz="2100" i="1" dirty="0"/>
              <a:t>”, “2mn” </a:t>
            </a:r>
            <a:r>
              <a:rPr lang="en-CA" sz="2100" dirty="0"/>
              <a:t>and</a:t>
            </a:r>
            <a:r>
              <a:rPr lang="en-CA" sz="2100" i="1" dirty="0"/>
              <a:t> “m</a:t>
            </a:r>
            <a:r>
              <a:rPr lang="en-CA" sz="2100" i="1" baseline="30000" dirty="0"/>
              <a:t>2</a:t>
            </a:r>
            <a:r>
              <a:rPr lang="en-CA" sz="2100" i="1" dirty="0"/>
              <a:t>+n</a:t>
            </a:r>
            <a:r>
              <a:rPr lang="en-CA" sz="2100" i="1" baseline="30000" dirty="0"/>
              <a:t>2</a:t>
            </a:r>
            <a:r>
              <a:rPr lang="en-CA" sz="2100" dirty="0"/>
              <a:t>” will form the sides of a right triangle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45158A-13D7-497D-94DB-1B14E78EC1F8}"/>
              </a:ext>
            </a:extLst>
          </p:cNvPr>
          <p:cNvSpPr txBox="1">
            <a:spLocks/>
          </p:cNvSpPr>
          <p:nvPr/>
        </p:nvSpPr>
        <p:spPr bwMode="auto">
          <a:xfrm>
            <a:off x="156257" y="1610807"/>
            <a:ext cx="8611565" cy="763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Using all possible combinations of “m” and “n”, these three sides will provide all the possible Pythagorean triples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9D0C418-16AF-4BA5-9A80-865D027EB203}"/>
              </a:ext>
            </a:extLst>
          </p:cNvPr>
          <p:cNvGrpSpPr/>
          <p:nvPr/>
        </p:nvGrpSpPr>
        <p:grpSpPr>
          <a:xfrm>
            <a:off x="590308" y="2540644"/>
            <a:ext cx="1938472" cy="1358779"/>
            <a:chOff x="261871" y="2125532"/>
            <a:chExt cx="2227891" cy="1636561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0FB76C32-ABD2-4918-B800-855C5D098D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872" y="2125532"/>
              <a:ext cx="1079500" cy="1187450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4784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 dirty="0"/>
            </a:p>
          </p:txBody>
        </p:sp>
        <p:graphicFrame>
          <p:nvGraphicFramePr>
            <p:cNvPr id="7" name="Object 2">
              <a:extLst>
                <a:ext uri="{FF2B5EF4-FFF2-40B4-BE49-F238E27FC236}">
                  <a16:creationId xmlns:a16="http://schemas.microsoft.com/office/drawing/2014/main" id="{4D9B54E4-E73A-4B96-BF44-D7CB7E858E4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43994117"/>
                </p:ext>
              </p:extLst>
            </p:nvPr>
          </p:nvGraphicFramePr>
          <p:xfrm>
            <a:off x="1478979" y="2391005"/>
            <a:ext cx="1010783" cy="422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82400" imgH="203040" progId="Equation.DSMT4">
                    <p:embed/>
                  </p:oleObj>
                </mc:Choice>
                <mc:Fallback>
                  <p:oleObj name="Equation" r:id="rId3" imgW="482400" imgH="203040" progId="Equation.DSMT4">
                    <p:embed/>
                    <p:pic>
                      <p:nvPicPr>
                        <p:cNvPr id="7" name="Object 2">
                          <a:extLst>
                            <a:ext uri="{FF2B5EF4-FFF2-40B4-BE49-F238E27FC236}">
                              <a16:creationId xmlns:a16="http://schemas.microsoft.com/office/drawing/2014/main" id="{4D9B54E4-E73A-4B96-BF44-D7CB7E858E4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8979" y="2391005"/>
                          <a:ext cx="1010783" cy="4225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2">
              <a:extLst>
                <a:ext uri="{FF2B5EF4-FFF2-40B4-BE49-F238E27FC236}">
                  <a16:creationId xmlns:a16="http://schemas.microsoft.com/office/drawing/2014/main" id="{DD9935E0-597C-4A3E-A242-E04ED165631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9983187"/>
                </p:ext>
              </p:extLst>
            </p:nvPr>
          </p:nvGraphicFramePr>
          <p:xfrm>
            <a:off x="261871" y="2628500"/>
            <a:ext cx="660434" cy="3701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17160" imgH="177480" progId="Equation.DSMT4">
                    <p:embed/>
                  </p:oleObj>
                </mc:Choice>
                <mc:Fallback>
                  <p:oleObj name="Equation" r:id="rId5" imgW="317160" imgH="177480" progId="Equation.DSMT4">
                    <p:embed/>
                    <p:pic>
                      <p:nvPicPr>
                        <p:cNvPr id="8" name="Object 2">
                          <a:extLst>
                            <a:ext uri="{FF2B5EF4-FFF2-40B4-BE49-F238E27FC236}">
                              <a16:creationId xmlns:a16="http://schemas.microsoft.com/office/drawing/2014/main" id="{DD9935E0-597C-4A3E-A242-E04ED165631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871" y="2628500"/>
                          <a:ext cx="660434" cy="3701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2">
              <a:extLst>
                <a:ext uri="{FF2B5EF4-FFF2-40B4-BE49-F238E27FC236}">
                  <a16:creationId xmlns:a16="http://schemas.microsoft.com/office/drawing/2014/main" id="{CDEB9664-5398-4B24-B4EB-ADC8B6CE1AD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38132147"/>
                </p:ext>
              </p:extLst>
            </p:nvPr>
          </p:nvGraphicFramePr>
          <p:xfrm>
            <a:off x="904873" y="3335709"/>
            <a:ext cx="1003485" cy="426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482400" imgH="203040" progId="Equation.DSMT4">
                    <p:embed/>
                  </p:oleObj>
                </mc:Choice>
                <mc:Fallback>
                  <p:oleObj name="Equation" r:id="rId7" imgW="482400" imgH="203040" progId="Equation.DSMT4">
                    <p:embed/>
                    <p:pic>
                      <p:nvPicPr>
                        <p:cNvPr id="9" name="Object 2">
                          <a:extLst>
                            <a:ext uri="{FF2B5EF4-FFF2-40B4-BE49-F238E27FC236}">
                              <a16:creationId xmlns:a16="http://schemas.microsoft.com/office/drawing/2014/main" id="{CDEB9664-5398-4B24-B4EB-ADC8B6CE1AD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4873" y="3335709"/>
                          <a:ext cx="1003485" cy="426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B5230FC9-0116-4923-889B-04DBE3A1F0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801997"/>
              </p:ext>
            </p:extLst>
          </p:nvPr>
        </p:nvGraphicFramePr>
        <p:xfrm>
          <a:off x="437878" y="4032919"/>
          <a:ext cx="169703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55520" imgH="774360" progId="Equation.DSMT4">
                  <p:embed/>
                </p:oleObj>
              </mc:Choice>
              <mc:Fallback>
                <p:oleObj name="Equation" r:id="rId9" imgW="1955520" imgH="774360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B5230FC9-0116-4923-889B-04DBE3A1F0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78" y="4032919"/>
                        <a:ext cx="1697037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73795EDA-579F-479A-8A6A-4A20D1F9C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916709"/>
              </p:ext>
            </p:extLst>
          </p:nvPr>
        </p:nvGraphicFramePr>
        <p:xfrm>
          <a:off x="3125165" y="3033593"/>
          <a:ext cx="1336874" cy="247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7680" imgH="330120" progId="Equation.DSMT4">
                  <p:embed/>
                </p:oleObj>
              </mc:Choice>
              <mc:Fallback>
                <p:oleObj name="Equation" r:id="rId11" imgW="1777680" imgH="33012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73795EDA-579F-479A-8A6A-4A20D1F9CD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165" y="3033593"/>
                        <a:ext cx="1336874" cy="2475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3368038-5745-45D2-912C-F804470543C4}"/>
              </a:ext>
            </a:extLst>
          </p:cNvPr>
          <p:cNvCxnSpPr>
            <a:cxnSpLocks/>
          </p:cNvCxnSpPr>
          <p:nvPr/>
        </p:nvCxnSpPr>
        <p:spPr>
          <a:xfrm>
            <a:off x="4589234" y="2540644"/>
            <a:ext cx="0" cy="39054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8EF18E3-E0FE-4005-BEB4-6FF60695EF0B}"/>
              </a:ext>
            </a:extLst>
          </p:cNvPr>
          <p:cNvCxnSpPr>
            <a:cxnSpLocks/>
          </p:cNvCxnSpPr>
          <p:nvPr/>
        </p:nvCxnSpPr>
        <p:spPr>
          <a:xfrm>
            <a:off x="3125165" y="2958241"/>
            <a:ext cx="5642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8">
            <a:extLst>
              <a:ext uri="{FF2B5EF4-FFF2-40B4-BE49-F238E27FC236}">
                <a16:creationId xmlns:a16="http://schemas.microsoft.com/office/drawing/2014/main" id="{5A682C90-4040-42C8-9E57-10EE375108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780273"/>
              </p:ext>
            </p:extLst>
          </p:nvPr>
        </p:nvGraphicFramePr>
        <p:xfrm>
          <a:off x="4873018" y="2637232"/>
          <a:ext cx="525463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98400" imgH="330120" progId="Equation.DSMT4">
                  <p:embed/>
                </p:oleObj>
              </mc:Choice>
              <mc:Fallback>
                <p:oleObj name="Equation" r:id="rId13" imgW="698400" imgH="330120" progId="Equation.DSMT4">
                  <p:embed/>
                  <p:pic>
                    <p:nvPicPr>
                      <p:cNvPr id="18" name="Object 8">
                        <a:extLst>
                          <a:ext uri="{FF2B5EF4-FFF2-40B4-BE49-F238E27FC236}">
                            <a16:creationId xmlns:a16="http://schemas.microsoft.com/office/drawing/2014/main" id="{5A682C90-4040-42C8-9E57-10EE375108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3018" y="2637232"/>
                        <a:ext cx="525463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>
            <a:extLst>
              <a:ext uri="{FF2B5EF4-FFF2-40B4-BE49-F238E27FC236}">
                <a16:creationId xmlns:a16="http://schemas.microsoft.com/office/drawing/2014/main" id="{5D56ECB4-609B-497E-A105-870B59FA83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967246"/>
              </p:ext>
            </p:extLst>
          </p:nvPr>
        </p:nvGraphicFramePr>
        <p:xfrm>
          <a:off x="6151757" y="2578090"/>
          <a:ext cx="85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30040" imgH="406080" progId="Equation.DSMT4">
                  <p:embed/>
                </p:oleObj>
              </mc:Choice>
              <mc:Fallback>
                <p:oleObj name="Equation" r:id="rId15" imgW="1130040" imgH="406080" progId="Equation.DSMT4">
                  <p:embed/>
                  <p:pic>
                    <p:nvPicPr>
                      <p:cNvPr id="20" name="Object 8">
                        <a:extLst>
                          <a:ext uri="{FF2B5EF4-FFF2-40B4-BE49-F238E27FC236}">
                            <a16:creationId xmlns:a16="http://schemas.microsoft.com/office/drawing/2014/main" id="{5D56ECB4-609B-497E-A105-870B59FA83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757" y="2578090"/>
                        <a:ext cx="850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8">
            <a:extLst>
              <a:ext uri="{FF2B5EF4-FFF2-40B4-BE49-F238E27FC236}">
                <a16:creationId xmlns:a16="http://schemas.microsoft.com/office/drawing/2014/main" id="{0F6258D7-22DE-4B6E-A2C4-D04B158CA2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955000"/>
              </p:ext>
            </p:extLst>
          </p:nvPr>
        </p:nvGraphicFramePr>
        <p:xfrm>
          <a:off x="7598688" y="2597043"/>
          <a:ext cx="8604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3000" imgH="406080" progId="Equation.DSMT4">
                  <p:embed/>
                </p:oleObj>
              </mc:Choice>
              <mc:Fallback>
                <p:oleObj name="Equation" r:id="rId17" imgW="1143000" imgH="406080" progId="Equation.DSMT4">
                  <p:embed/>
                  <p:pic>
                    <p:nvPicPr>
                      <p:cNvPr id="22" name="Object 8">
                        <a:extLst>
                          <a:ext uri="{FF2B5EF4-FFF2-40B4-BE49-F238E27FC236}">
                            <a16:creationId xmlns:a16="http://schemas.microsoft.com/office/drawing/2014/main" id="{0F6258D7-22DE-4B6E-A2C4-D04B158CA2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8688" y="2597043"/>
                        <a:ext cx="86042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B6FF888-0684-4BDF-BCC9-FBDAFFB55B93}"/>
              </a:ext>
            </a:extLst>
          </p:cNvPr>
          <p:cNvCxnSpPr>
            <a:cxnSpLocks/>
          </p:cNvCxnSpPr>
          <p:nvPr/>
        </p:nvCxnSpPr>
        <p:spPr>
          <a:xfrm>
            <a:off x="5901667" y="2540644"/>
            <a:ext cx="0" cy="39054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58C4507-643E-4D69-9B07-5EFAD0913219}"/>
              </a:ext>
            </a:extLst>
          </p:cNvPr>
          <p:cNvCxnSpPr>
            <a:cxnSpLocks/>
          </p:cNvCxnSpPr>
          <p:nvPr/>
        </p:nvCxnSpPr>
        <p:spPr>
          <a:xfrm>
            <a:off x="7286120" y="2540644"/>
            <a:ext cx="0" cy="39054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8">
            <a:extLst>
              <a:ext uri="{FF2B5EF4-FFF2-40B4-BE49-F238E27FC236}">
                <a16:creationId xmlns:a16="http://schemas.microsoft.com/office/drawing/2014/main" id="{6C483727-6EE8-4C26-91D6-BE754613DA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61405"/>
              </p:ext>
            </p:extLst>
          </p:nvPr>
        </p:nvGraphicFramePr>
        <p:xfrm>
          <a:off x="5054931" y="3012090"/>
          <a:ext cx="295917" cy="331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28600" imgH="317160" progId="Equation.DSMT4">
                  <p:embed/>
                </p:oleObj>
              </mc:Choice>
              <mc:Fallback>
                <p:oleObj name="Equation" r:id="rId19" imgW="228600" imgH="317160" progId="Equation.DSMT4">
                  <p:embed/>
                  <p:pic>
                    <p:nvPicPr>
                      <p:cNvPr id="25" name="Object 8">
                        <a:extLst>
                          <a:ext uri="{FF2B5EF4-FFF2-40B4-BE49-F238E27FC236}">
                            <a16:creationId xmlns:a16="http://schemas.microsoft.com/office/drawing/2014/main" id="{6C483727-6EE8-4C26-91D6-BE754613DA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931" y="3012090"/>
                        <a:ext cx="295917" cy="3315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55E0914B-D01F-4C7E-A5C1-4A5A0BBC03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168515"/>
              </p:ext>
            </p:extLst>
          </p:nvPr>
        </p:nvGraphicFramePr>
        <p:xfrm>
          <a:off x="6510756" y="3012090"/>
          <a:ext cx="2635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40" imgH="330120" progId="Equation.DSMT4">
                  <p:embed/>
                </p:oleObj>
              </mc:Choice>
              <mc:Fallback>
                <p:oleObj name="Equation" r:id="rId21" imgW="203040" imgH="330120" progId="Equation.DSMT4">
                  <p:embed/>
                  <p:pic>
                    <p:nvPicPr>
                      <p:cNvPr id="26" name="Object 8">
                        <a:extLst>
                          <a:ext uri="{FF2B5EF4-FFF2-40B4-BE49-F238E27FC236}">
                            <a16:creationId xmlns:a16="http://schemas.microsoft.com/office/drawing/2014/main" id="{55E0914B-D01F-4C7E-A5C1-4A5A0BBC03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0756" y="3012090"/>
                        <a:ext cx="2635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8">
            <a:extLst>
              <a:ext uri="{FF2B5EF4-FFF2-40B4-BE49-F238E27FC236}">
                <a16:creationId xmlns:a16="http://schemas.microsoft.com/office/drawing/2014/main" id="{67DD1CD5-0E01-495B-8486-09916CFA2D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745365"/>
              </p:ext>
            </p:extLst>
          </p:nvPr>
        </p:nvGraphicFramePr>
        <p:xfrm>
          <a:off x="7925943" y="3005317"/>
          <a:ext cx="2635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040" imgH="330120" progId="Equation.DSMT4">
                  <p:embed/>
                </p:oleObj>
              </mc:Choice>
              <mc:Fallback>
                <p:oleObj name="Equation" r:id="rId23" imgW="203040" imgH="330120" progId="Equation.DSMT4">
                  <p:embed/>
                  <p:pic>
                    <p:nvPicPr>
                      <p:cNvPr id="27" name="Object 8">
                        <a:extLst>
                          <a:ext uri="{FF2B5EF4-FFF2-40B4-BE49-F238E27FC236}">
                            <a16:creationId xmlns:a16="http://schemas.microsoft.com/office/drawing/2014/main" id="{67DD1CD5-0E01-495B-8486-09916CFA2D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5943" y="3005317"/>
                        <a:ext cx="2635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>
            <a:extLst>
              <a:ext uri="{FF2B5EF4-FFF2-40B4-BE49-F238E27FC236}">
                <a16:creationId xmlns:a16="http://schemas.microsoft.com/office/drawing/2014/main" id="{ADABD1D1-15F4-4615-AC99-82BA09E533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769377"/>
              </p:ext>
            </p:extLst>
          </p:nvPr>
        </p:nvGraphicFramePr>
        <p:xfrm>
          <a:off x="3135313" y="3478213"/>
          <a:ext cx="1317625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52480" imgH="330120" progId="Equation.DSMT4">
                  <p:embed/>
                </p:oleObj>
              </mc:Choice>
              <mc:Fallback>
                <p:oleObj name="Equation" r:id="rId25" imgW="1752480" imgH="330120" progId="Equation.DSMT4">
                  <p:embed/>
                  <p:pic>
                    <p:nvPicPr>
                      <p:cNvPr id="28" name="Object 8">
                        <a:extLst>
                          <a:ext uri="{FF2B5EF4-FFF2-40B4-BE49-F238E27FC236}">
                            <a16:creationId xmlns:a16="http://schemas.microsoft.com/office/drawing/2014/main" id="{ADABD1D1-15F4-4615-AC99-82BA09E533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313" y="3478213"/>
                        <a:ext cx="1317625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17FA55A-F4CD-4E65-8461-84AC169C0EF4}"/>
              </a:ext>
            </a:extLst>
          </p:cNvPr>
          <p:cNvCxnSpPr>
            <a:cxnSpLocks/>
          </p:cNvCxnSpPr>
          <p:nvPr/>
        </p:nvCxnSpPr>
        <p:spPr>
          <a:xfrm>
            <a:off x="3125165" y="3403004"/>
            <a:ext cx="5642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8">
            <a:extLst>
              <a:ext uri="{FF2B5EF4-FFF2-40B4-BE49-F238E27FC236}">
                <a16:creationId xmlns:a16="http://schemas.microsoft.com/office/drawing/2014/main" id="{F719BFD4-071A-4D9D-ACD5-8D9D852820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369505"/>
              </p:ext>
            </p:extLst>
          </p:nvPr>
        </p:nvGraphicFramePr>
        <p:xfrm>
          <a:off x="5062538" y="3451225"/>
          <a:ext cx="28098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15640" imgH="330120" progId="Equation.DSMT4">
                  <p:embed/>
                </p:oleObj>
              </mc:Choice>
              <mc:Fallback>
                <p:oleObj name="Equation" r:id="rId27" imgW="215640" imgH="330120" progId="Equation.DSMT4">
                  <p:embed/>
                  <p:pic>
                    <p:nvPicPr>
                      <p:cNvPr id="30" name="Object 8">
                        <a:extLst>
                          <a:ext uri="{FF2B5EF4-FFF2-40B4-BE49-F238E27FC236}">
                            <a16:creationId xmlns:a16="http://schemas.microsoft.com/office/drawing/2014/main" id="{F719BFD4-071A-4D9D-ACD5-8D9D852820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538" y="3451225"/>
                        <a:ext cx="280987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8">
            <a:extLst>
              <a:ext uri="{FF2B5EF4-FFF2-40B4-BE49-F238E27FC236}">
                <a16:creationId xmlns:a16="http://schemas.microsoft.com/office/drawing/2014/main" id="{B550635E-CFDA-4AE5-A1EB-7820FBCC85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225869"/>
              </p:ext>
            </p:extLst>
          </p:nvPr>
        </p:nvGraphicFramePr>
        <p:xfrm>
          <a:off x="6510756" y="3456853"/>
          <a:ext cx="2635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03040" imgH="330120" progId="Equation.DSMT4">
                  <p:embed/>
                </p:oleObj>
              </mc:Choice>
              <mc:Fallback>
                <p:oleObj name="Equation" r:id="rId29" imgW="203040" imgH="330120" progId="Equation.DSMT4">
                  <p:embed/>
                  <p:pic>
                    <p:nvPicPr>
                      <p:cNvPr id="31" name="Object 8">
                        <a:extLst>
                          <a:ext uri="{FF2B5EF4-FFF2-40B4-BE49-F238E27FC236}">
                            <a16:creationId xmlns:a16="http://schemas.microsoft.com/office/drawing/2014/main" id="{B550635E-CFDA-4AE5-A1EB-7820FBCC85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0756" y="3456853"/>
                        <a:ext cx="2635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8">
            <a:extLst>
              <a:ext uri="{FF2B5EF4-FFF2-40B4-BE49-F238E27FC236}">
                <a16:creationId xmlns:a16="http://schemas.microsoft.com/office/drawing/2014/main" id="{9BE36731-9335-4EDB-A290-F229FA1C7A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9622297"/>
              </p:ext>
            </p:extLst>
          </p:nvPr>
        </p:nvGraphicFramePr>
        <p:xfrm>
          <a:off x="7820025" y="3449638"/>
          <a:ext cx="477838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68280" imgH="330120" progId="Equation.DSMT4">
                  <p:embed/>
                </p:oleObj>
              </mc:Choice>
              <mc:Fallback>
                <p:oleObj name="Equation" r:id="rId31" imgW="368280" imgH="330120" progId="Equation.DSMT4">
                  <p:embed/>
                  <p:pic>
                    <p:nvPicPr>
                      <p:cNvPr id="32" name="Object 8">
                        <a:extLst>
                          <a:ext uri="{FF2B5EF4-FFF2-40B4-BE49-F238E27FC236}">
                            <a16:creationId xmlns:a16="http://schemas.microsoft.com/office/drawing/2014/main" id="{9BE36731-9335-4EDB-A290-F229FA1C7A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0025" y="3449638"/>
                        <a:ext cx="477838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8">
            <a:extLst>
              <a:ext uri="{FF2B5EF4-FFF2-40B4-BE49-F238E27FC236}">
                <a16:creationId xmlns:a16="http://schemas.microsoft.com/office/drawing/2014/main" id="{56877D01-8CE8-4F49-820B-E48578BC53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071404"/>
              </p:ext>
            </p:extLst>
          </p:nvPr>
        </p:nvGraphicFramePr>
        <p:xfrm>
          <a:off x="3101975" y="3922713"/>
          <a:ext cx="1384300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841400" imgH="330120" progId="Equation.DSMT4">
                  <p:embed/>
                </p:oleObj>
              </mc:Choice>
              <mc:Fallback>
                <p:oleObj name="Equation" r:id="rId33" imgW="1841400" imgH="330120" progId="Equation.DSMT4">
                  <p:embed/>
                  <p:pic>
                    <p:nvPicPr>
                      <p:cNvPr id="33" name="Object 8">
                        <a:extLst>
                          <a:ext uri="{FF2B5EF4-FFF2-40B4-BE49-F238E27FC236}">
                            <a16:creationId xmlns:a16="http://schemas.microsoft.com/office/drawing/2014/main" id="{56877D01-8CE8-4F49-820B-E48578BC53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3922713"/>
                        <a:ext cx="1384300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00C77D7-921A-477D-946E-5A613C83E6CF}"/>
              </a:ext>
            </a:extLst>
          </p:cNvPr>
          <p:cNvCxnSpPr>
            <a:cxnSpLocks/>
          </p:cNvCxnSpPr>
          <p:nvPr/>
        </p:nvCxnSpPr>
        <p:spPr>
          <a:xfrm>
            <a:off x="3125165" y="3847767"/>
            <a:ext cx="5642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8">
            <a:extLst>
              <a:ext uri="{FF2B5EF4-FFF2-40B4-BE49-F238E27FC236}">
                <a16:creationId xmlns:a16="http://schemas.microsoft.com/office/drawing/2014/main" id="{7E8183ED-04E8-487C-A155-00E23B697D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8408782"/>
              </p:ext>
            </p:extLst>
          </p:nvPr>
        </p:nvGraphicFramePr>
        <p:xfrm>
          <a:off x="4964113" y="3895725"/>
          <a:ext cx="47783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68280" imgH="330120" progId="Equation.DSMT4">
                  <p:embed/>
                </p:oleObj>
              </mc:Choice>
              <mc:Fallback>
                <p:oleObj name="Equation" r:id="rId35" imgW="368280" imgH="330120" progId="Equation.DSMT4">
                  <p:embed/>
                  <p:pic>
                    <p:nvPicPr>
                      <p:cNvPr id="35" name="Object 8">
                        <a:extLst>
                          <a:ext uri="{FF2B5EF4-FFF2-40B4-BE49-F238E27FC236}">
                            <a16:creationId xmlns:a16="http://schemas.microsoft.com/office/drawing/2014/main" id="{7E8183ED-04E8-487C-A155-00E23B697D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3" y="3895725"/>
                        <a:ext cx="477837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8">
            <a:extLst>
              <a:ext uri="{FF2B5EF4-FFF2-40B4-BE49-F238E27FC236}">
                <a16:creationId xmlns:a16="http://schemas.microsoft.com/office/drawing/2014/main" id="{FB894647-FF4E-42FF-AB3D-29B38F8A42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61355"/>
              </p:ext>
            </p:extLst>
          </p:nvPr>
        </p:nvGraphicFramePr>
        <p:xfrm>
          <a:off x="6403975" y="3908425"/>
          <a:ext cx="4778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8280" imgH="317160" progId="Equation.DSMT4">
                  <p:embed/>
                </p:oleObj>
              </mc:Choice>
              <mc:Fallback>
                <p:oleObj name="Equation" r:id="rId37" imgW="368280" imgH="317160" progId="Equation.DSMT4">
                  <p:embed/>
                  <p:pic>
                    <p:nvPicPr>
                      <p:cNvPr id="36" name="Object 8">
                        <a:extLst>
                          <a:ext uri="{FF2B5EF4-FFF2-40B4-BE49-F238E27FC236}">
                            <a16:creationId xmlns:a16="http://schemas.microsoft.com/office/drawing/2014/main" id="{FB894647-FF4E-42FF-AB3D-29B38F8A42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975" y="3908425"/>
                        <a:ext cx="477838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8">
            <a:extLst>
              <a:ext uri="{FF2B5EF4-FFF2-40B4-BE49-F238E27FC236}">
                <a16:creationId xmlns:a16="http://schemas.microsoft.com/office/drawing/2014/main" id="{C65A17D8-BE7D-4F74-BED0-53EAA22AE9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617298"/>
              </p:ext>
            </p:extLst>
          </p:nvPr>
        </p:nvGraphicFramePr>
        <p:xfrm>
          <a:off x="7786688" y="3894138"/>
          <a:ext cx="5429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19040" imgH="330120" progId="Equation.DSMT4">
                  <p:embed/>
                </p:oleObj>
              </mc:Choice>
              <mc:Fallback>
                <p:oleObj name="Equation" r:id="rId39" imgW="419040" imgH="330120" progId="Equation.DSMT4">
                  <p:embed/>
                  <p:pic>
                    <p:nvPicPr>
                      <p:cNvPr id="37" name="Object 8">
                        <a:extLst>
                          <a:ext uri="{FF2B5EF4-FFF2-40B4-BE49-F238E27FC236}">
                            <a16:creationId xmlns:a16="http://schemas.microsoft.com/office/drawing/2014/main" id="{C65A17D8-BE7D-4F74-BED0-53EAA22AE9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688" y="3894138"/>
                        <a:ext cx="542925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8">
            <a:extLst>
              <a:ext uri="{FF2B5EF4-FFF2-40B4-BE49-F238E27FC236}">
                <a16:creationId xmlns:a16="http://schemas.microsoft.com/office/drawing/2014/main" id="{76515FC6-CE4B-4896-B0AC-DBA3B5DC31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746666"/>
              </p:ext>
            </p:extLst>
          </p:nvPr>
        </p:nvGraphicFramePr>
        <p:xfrm>
          <a:off x="3111500" y="4367213"/>
          <a:ext cx="1365250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815840" imgH="330120" progId="Equation.DSMT4">
                  <p:embed/>
                </p:oleObj>
              </mc:Choice>
              <mc:Fallback>
                <p:oleObj name="Equation" r:id="rId41" imgW="1815840" imgH="330120" progId="Equation.DSMT4">
                  <p:embed/>
                  <p:pic>
                    <p:nvPicPr>
                      <p:cNvPr id="38" name="Object 8">
                        <a:extLst>
                          <a:ext uri="{FF2B5EF4-FFF2-40B4-BE49-F238E27FC236}">
                            <a16:creationId xmlns:a16="http://schemas.microsoft.com/office/drawing/2014/main" id="{76515FC6-CE4B-4896-B0AC-DBA3B5DC31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367213"/>
                        <a:ext cx="1365250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D3A8DDA-EDB9-4DA7-AF2B-4EA38AD67EE0}"/>
              </a:ext>
            </a:extLst>
          </p:cNvPr>
          <p:cNvCxnSpPr>
            <a:cxnSpLocks/>
          </p:cNvCxnSpPr>
          <p:nvPr/>
        </p:nvCxnSpPr>
        <p:spPr>
          <a:xfrm>
            <a:off x="3125165" y="4292530"/>
            <a:ext cx="5642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8">
            <a:extLst>
              <a:ext uri="{FF2B5EF4-FFF2-40B4-BE49-F238E27FC236}">
                <a16:creationId xmlns:a16="http://schemas.microsoft.com/office/drawing/2014/main" id="{966C8A57-3946-404D-B1CE-BAF67463F7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378114"/>
              </p:ext>
            </p:extLst>
          </p:nvPr>
        </p:nvGraphicFramePr>
        <p:xfrm>
          <a:off x="4930775" y="4346575"/>
          <a:ext cx="544513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19040" imgH="317160" progId="Equation.DSMT4">
                  <p:embed/>
                </p:oleObj>
              </mc:Choice>
              <mc:Fallback>
                <p:oleObj name="Equation" r:id="rId43" imgW="419040" imgH="317160" progId="Equation.DSMT4">
                  <p:embed/>
                  <p:pic>
                    <p:nvPicPr>
                      <p:cNvPr id="40" name="Object 8">
                        <a:extLst>
                          <a:ext uri="{FF2B5EF4-FFF2-40B4-BE49-F238E27FC236}">
                            <a16:creationId xmlns:a16="http://schemas.microsoft.com/office/drawing/2014/main" id="{966C8A57-3946-404D-B1CE-BAF67463F7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4346575"/>
                        <a:ext cx="544513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8">
            <a:extLst>
              <a:ext uri="{FF2B5EF4-FFF2-40B4-BE49-F238E27FC236}">
                <a16:creationId xmlns:a16="http://schemas.microsoft.com/office/drawing/2014/main" id="{BADF10E0-D46F-4C37-94E4-012081B169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322585"/>
              </p:ext>
            </p:extLst>
          </p:nvPr>
        </p:nvGraphicFramePr>
        <p:xfrm>
          <a:off x="6494463" y="4346575"/>
          <a:ext cx="2952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28600" imgH="330120" progId="Equation.DSMT4">
                  <p:embed/>
                </p:oleObj>
              </mc:Choice>
              <mc:Fallback>
                <p:oleObj name="Equation" r:id="rId45" imgW="228600" imgH="330120" progId="Equation.DSMT4">
                  <p:embed/>
                  <p:pic>
                    <p:nvPicPr>
                      <p:cNvPr id="41" name="Object 8">
                        <a:extLst>
                          <a:ext uri="{FF2B5EF4-FFF2-40B4-BE49-F238E27FC236}">
                            <a16:creationId xmlns:a16="http://schemas.microsoft.com/office/drawing/2014/main" id="{BADF10E0-D46F-4C37-94E4-012081B169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463" y="4346575"/>
                        <a:ext cx="2952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8">
            <a:extLst>
              <a:ext uri="{FF2B5EF4-FFF2-40B4-BE49-F238E27FC236}">
                <a16:creationId xmlns:a16="http://schemas.microsoft.com/office/drawing/2014/main" id="{55F31C58-0CEB-429D-BE01-C9C0E5E682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443364"/>
              </p:ext>
            </p:extLst>
          </p:nvPr>
        </p:nvGraphicFramePr>
        <p:xfrm>
          <a:off x="7794625" y="4340225"/>
          <a:ext cx="5270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06080" imgH="330120" progId="Equation.DSMT4">
                  <p:embed/>
                </p:oleObj>
              </mc:Choice>
              <mc:Fallback>
                <p:oleObj name="Equation" r:id="rId47" imgW="406080" imgH="330120" progId="Equation.DSMT4">
                  <p:embed/>
                  <p:pic>
                    <p:nvPicPr>
                      <p:cNvPr id="42" name="Object 8">
                        <a:extLst>
                          <a:ext uri="{FF2B5EF4-FFF2-40B4-BE49-F238E27FC236}">
                            <a16:creationId xmlns:a16="http://schemas.microsoft.com/office/drawing/2014/main" id="{55F31C58-0CEB-429D-BE01-C9C0E5E682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25" y="4340225"/>
                        <a:ext cx="5270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8">
            <a:extLst>
              <a:ext uri="{FF2B5EF4-FFF2-40B4-BE49-F238E27FC236}">
                <a16:creationId xmlns:a16="http://schemas.microsoft.com/office/drawing/2014/main" id="{8FFF5625-9609-4B79-9AB0-140AB83E7E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013067"/>
              </p:ext>
            </p:extLst>
          </p:nvPr>
        </p:nvGraphicFramePr>
        <p:xfrm>
          <a:off x="3135313" y="4813300"/>
          <a:ext cx="1317625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752480" imgH="330120" progId="Equation.DSMT4">
                  <p:embed/>
                </p:oleObj>
              </mc:Choice>
              <mc:Fallback>
                <p:oleObj name="Equation" r:id="rId49" imgW="1752480" imgH="330120" progId="Equation.DSMT4">
                  <p:embed/>
                  <p:pic>
                    <p:nvPicPr>
                      <p:cNvPr id="43" name="Object 8">
                        <a:extLst>
                          <a:ext uri="{FF2B5EF4-FFF2-40B4-BE49-F238E27FC236}">
                            <a16:creationId xmlns:a16="http://schemas.microsoft.com/office/drawing/2014/main" id="{8FFF5625-9609-4B79-9AB0-140AB83E7E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313" y="4813300"/>
                        <a:ext cx="1317625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07EADDA-1848-4BB9-8F50-AB3ED2E63549}"/>
              </a:ext>
            </a:extLst>
          </p:cNvPr>
          <p:cNvCxnSpPr>
            <a:cxnSpLocks/>
          </p:cNvCxnSpPr>
          <p:nvPr/>
        </p:nvCxnSpPr>
        <p:spPr>
          <a:xfrm>
            <a:off x="3125165" y="4737293"/>
            <a:ext cx="5642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8">
            <a:extLst>
              <a:ext uri="{FF2B5EF4-FFF2-40B4-BE49-F238E27FC236}">
                <a16:creationId xmlns:a16="http://schemas.microsoft.com/office/drawing/2014/main" id="{4710BB2C-C7B7-41F2-8E21-10E1D01635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407654"/>
              </p:ext>
            </p:extLst>
          </p:nvPr>
        </p:nvGraphicFramePr>
        <p:xfrm>
          <a:off x="4964113" y="4784725"/>
          <a:ext cx="47783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68280" imgH="330120" progId="Equation.DSMT4">
                  <p:embed/>
                </p:oleObj>
              </mc:Choice>
              <mc:Fallback>
                <p:oleObj name="Equation" r:id="rId51" imgW="368280" imgH="330120" progId="Equation.DSMT4">
                  <p:embed/>
                  <p:pic>
                    <p:nvPicPr>
                      <p:cNvPr id="45" name="Object 8">
                        <a:extLst>
                          <a:ext uri="{FF2B5EF4-FFF2-40B4-BE49-F238E27FC236}">
                            <a16:creationId xmlns:a16="http://schemas.microsoft.com/office/drawing/2014/main" id="{4710BB2C-C7B7-41F2-8E21-10E1D01635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3" y="4784725"/>
                        <a:ext cx="47783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8">
            <a:extLst>
              <a:ext uri="{FF2B5EF4-FFF2-40B4-BE49-F238E27FC236}">
                <a16:creationId xmlns:a16="http://schemas.microsoft.com/office/drawing/2014/main" id="{3A955CEC-3F87-43C1-B02A-03920ABD3D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674917"/>
              </p:ext>
            </p:extLst>
          </p:nvPr>
        </p:nvGraphicFramePr>
        <p:xfrm>
          <a:off x="6370638" y="4797425"/>
          <a:ext cx="544512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19040" imgH="317160" progId="Equation.DSMT4">
                  <p:embed/>
                </p:oleObj>
              </mc:Choice>
              <mc:Fallback>
                <p:oleObj name="Equation" r:id="rId53" imgW="419040" imgH="317160" progId="Equation.DSMT4">
                  <p:embed/>
                  <p:pic>
                    <p:nvPicPr>
                      <p:cNvPr id="46" name="Object 8">
                        <a:extLst>
                          <a:ext uri="{FF2B5EF4-FFF2-40B4-BE49-F238E27FC236}">
                            <a16:creationId xmlns:a16="http://schemas.microsoft.com/office/drawing/2014/main" id="{3A955CEC-3F87-43C1-B02A-03920ABD3D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4797425"/>
                        <a:ext cx="544512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8">
            <a:extLst>
              <a:ext uri="{FF2B5EF4-FFF2-40B4-BE49-F238E27FC236}">
                <a16:creationId xmlns:a16="http://schemas.microsoft.com/office/drawing/2014/main" id="{F61B762A-3E6A-4DE7-8161-1F6E3BC22D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297368"/>
              </p:ext>
            </p:extLst>
          </p:nvPr>
        </p:nvGraphicFramePr>
        <p:xfrm>
          <a:off x="7786688" y="4784725"/>
          <a:ext cx="5429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419040" imgH="330120" progId="Equation.DSMT4">
                  <p:embed/>
                </p:oleObj>
              </mc:Choice>
              <mc:Fallback>
                <p:oleObj name="Equation" r:id="rId55" imgW="419040" imgH="330120" progId="Equation.DSMT4">
                  <p:embed/>
                  <p:pic>
                    <p:nvPicPr>
                      <p:cNvPr id="47" name="Object 8">
                        <a:extLst>
                          <a:ext uri="{FF2B5EF4-FFF2-40B4-BE49-F238E27FC236}">
                            <a16:creationId xmlns:a16="http://schemas.microsoft.com/office/drawing/2014/main" id="{F61B762A-3E6A-4DE7-8161-1F6E3BC22D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688" y="4784725"/>
                        <a:ext cx="5429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8">
            <a:extLst>
              <a:ext uri="{FF2B5EF4-FFF2-40B4-BE49-F238E27FC236}">
                <a16:creationId xmlns:a16="http://schemas.microsoft.com/office/drawing/2014/main" id="{8E495024-A663-4F8D-A3BF-0DCFFEA2DD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954059"/>
              </p:ext>
            </p:extLst>
          </p:nvPr>
        </p:nvGraphicFramePr>
        <p:xfrm>
          <a:off x="3116263" y="5257800"/>
          <a:ext cx="1355725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803240" imgH="330120" progId="Equation.DSMT4">
                  <p:embed/>
                </p:oleObj>
              </mc:Choice>
              <mc:Fallback>
                <p:oleObj name="Equation" r:id="rId57" imgW="1803240" imgH="330120" progId="Equation.DSMT4">
                  <p:embed/>
                  <p:pic>
                    <p:nvPicPr>
                      <p:cNvPr id="48" name="Object 8">
                        <a:extLst>
                          <a:ext uri="{FF2B5EF4-FFF2-40B4-BE49-F238E27FC236}">
                            <a16:creationId xmlns:a16="http://schemas.microsoft.com/office/drawing/2014/main" id="{8E495024-A663-4F8D-A3BF-0DCFFEA2DD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63" y="5257800"/>
                        <a:ext cx="1355725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B7DAB16-5200-4F8A-AA78-370F7640478D}"/>
              </a:ext>
            </a:extLst>
          </p:cNvPr>
          <p:cNvCxnSpPr>
            <a:cxnSpLocks/>
          </p:cNvCxnSpPr>
          <p:nvPr/>
        </p:nvCxnSpPr>
        <p:spPr>
          <a:xfrm>
            <a:off x="3125165" y="5182056"/>
            <a:ext cx="5642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Object 8">
            <a:extLst>
              <a:ext uri="{FF2B5EF4-FFF2-40B4-BE49-F238E27FC236}">
                <a16:creationId xmlns:a16="http://schemas.microsoft.com/office/drawing/2014/main" id="{6766C82B-4C7B-48A4-ADA9-94CA0131A8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778969"/>
              </p:ext>
            </p:extLst>
          </p:nvPr>
        </p:nvGraphicFramePr>
        <p:xfrm>
          <a:off x="4938713" y="5229225"/>
          <a:ext cx="52863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06080" imgH="330120" progId="Equation.DSMT4">
                  <p:embed/>
                </p:oleObj>
              </mc:Choice>
              <mc:Fallback>
                <p:oleObj name="Equation" r:id="rId59" imgW="406080" imgH="330120" progId="Equation.DSMT4">
                  <p:embed/>
                  <p:pic>
                    <p:nvPicPr>
                      <p:cNvPr id="50" name="Object 8">
                        <a:extLst>
                          <a:ext uri="{FF2B5EF4-FFF2-40B4-BE49-F238E27FC236}">
                            <a16:creationId xmlns:a16="http://schemas.microsoft.com/office/drawing/2014/main" id="{6766C82B-4C7B-48A4-ADA9-94CA0131A8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3" y="5229225"/>
                        <a:ext cx="52863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8">
            <a:extLst>
              <a:ext uri="{FF2B5EF4-FFF2-40B4-BE49-F238E27FC236}">
                <a16:creationId xmlns:a16="http://schemas.microsoft.com/office/drawing/2014/main" id="{AE2E64CD-C8A3-4E8D-AA2A-E6DCF97C66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099831"/>
              </p:ext>
            </p:extLst>
          </p:nvPr>
        </p:nvGraphicFramePr>
        <p:xfrm>
          <a:off x="6403975" y="5235575"/>
          <a:ext cx="47783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368280" imgH="330120" progId="Equation.DSMT4">
                  <p:embed/>
                </p:oleObj>
              </mc:Choice>
              <mc:Fallback>
                <p:oleObj name="Equation" r:id="rId61" imgW="368280" imgH="330120" progId="Equation.DSMT4">
                  <p:embed/>
                  <p:pic>
                    <p:nvPicPr>
                      <p:cNvPr id="51" name="Object 8">
                        <a:extLst>
                          <a:ext uri="{FF2B5EF4-FFF2-40B4-BE49-F238E27FC236}">
                            <a16:creationId xmlns:a16="http://schemas.microsoft.com/office/drawing/2014/main" id="{AE2E64CD-C8A3-4E8D-AA2A-E6DCF97C66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975" y="5235575"/>
                        <a:ext cx="477838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8">
            <a:extLst>
              <a:ext uri="{FF2B5EF4-FFF2-40B4-BE49-F238E27FC236}">
                <a16:creationId xmlns:a16="http://schemas.microsoft.com/office/drawing/2014/main" id="{235F32D2-E4F6-4A8D-9C14-556A6FB4C6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221357"/>
              </p:ext>
            </p:extLst>
          </p:nvPr>
        </p:nvGraphicFramePr>
        <p:xfrm>
          <a:off x="7794625" y="5229225"/>
          <a:ext cx="5270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406080" imgH="330120" progId="Equation.DSMT4">
                  <p:embed/>
                </p:oleObj>
              </mc:Choice>
              <mc:Fallback>
                <p:oleObj name="Equation" r:id="rId63" imgW="406080" imgH="330120" progId="Equation.DSMT4">
                  <p:embed/>
                  <p:pic>
                    <p:nvPicPr>
                      <p:cNvPr id="52" name="Object 8">
                        <a:extLst>
                          <a:ext uri="{FF2B5EF4-FFF2-40B4-BE49-F238E27FC236}">
                            <a16:creationId xmlns:a16="http://schemas.microsoft.com/office/drawing/2014/main" id="{235F32D2-E4F6-4A8D-9C14-556A6FB4C6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25" y="5229225"/>
                        <a:ext cx="5270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8">
            <a:extLst>
              <a:ext uri="{FF2B5EF4-FFF2-40B4-BE49-F238E27FC236}">
                <a16:creationId xmlns:a16="http://schemas.microsoft.com/office/drawing/2014/main" id="{8A343015-157F-4596-A08E-1247307D77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977573"/>
              </p:ext>
            </p:extLst>
          </p:nvPr>
        </p:nvGraphicFramePr>
        <p:xfrm>
          <a:off x="3101975" y="5702300"/>
          <a:ext cx="1384300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1841400" imgH="330120" progId="Equation.DSMT4">
                  <p:embed/>
                </p:oleObj>
              </mc:Choice>
              <mc:Fallback>
                <p:oleObj name="Equation" r:id="rId65" imgW="1841400" imgH="330120" progId="Equation.DSMT4">
                  <p:embed/>
                  <p:pic>
                    <p:nvPicPr>
                      <p:cNvPr id="53" name="Object 8">
                        <a:extLst>
                          <a:ext uri="{FF2B5EF4-FFF2-40B4-BE49-F238E27FC236}">
                            <a16:creationId xmlns:a16="http://schemas.microsoft.com/office/drawing/2014/main" id="{8A343015-157F-4596-A08E-1247307D77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5702300"/>
                        <a:ext cx="1384300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D17294F-6692-4CF9-BFC4-CEA918691845}"/>
              </a:ext>
            </a:extLst>
          </p:cNvPr>
          <p:cNvCxnSpPr>
            <a:cxnSpLocks/>
          </p:cNvCxnSpPr>
          <p:nvPr/>
        </p:nvCxnSpPr>
        <p:spPr>
          <a:xfrm>
            <a:off x="3125165" y="5626819"/>
            <a:ext cx="5642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8">
            <a:extLst>
              <a:ext uri="{FF2B5EF4-FFF2-40B4-BE49-F238E27FC236}">
                <a16:creationId xmlns:a16="http://schemas.microsoft.com/office/drawing/2014/main" id="{EEAB62E2-569F-40FB-91F5-29B35F75A8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442194"/>
              </p:ext>
            </p:extLst>
          </p:nvPr>
        </p:nvGraphicFramePr>
        <p:xfrm>
          <a:off x="4938713" y="5673725"/>
          <a:ext cx="52863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406080" imgH="330120" progId="Equation.DSMT4">
                  <p:embed/>
                </p:oleObj>
              </mc:Choice>
              <mc:Fallback>
                <p:oleObj name="Equation" r:id="rId67" imgW="406080" imgH="330120" progId="Equation.DSMT4">
                  <p:embed/>
                  <p:pic>
                    <p:nvPicPr>
                      <p:cNvPr id="55" name="Object 8">
                        <a:extLst>
                          <a:ext uri="{FF2B5EF4-FFF2-40B4-BE49-F238E27FC236}">
                            <a16:creationId xmlns:a16="http://schemas.microsoft.com/office/drawing/2014/main" id="{EEAB62E2-569F-40FB-91F5-29B35F75A8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3" y="5673725"/>
                        <a:ext cx="52863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8">
            <a:extLst>
              <a:ext uri="{FF2B5EF4-FFF2-40B4-BE49-F238E27FC236}">
                <a16:creationId xmlns:a16="http://schemas.microsoft.com/office/drawing/2014/main" id="{3F104D6B-3F21-449F-B809-9EA074A6CC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318350"/>
              </p:ext>
            </p:extLst>
          </p:nvPr>
        </p:nvGraphicFramePr>
        <p:xfrm>
          <a:off x="6378575" y="5680075"/>
          <a:ext cx="5270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406080" imgH="330120" progId="Equation.DSMT4">
                  <p:embed/>
                </p:oleObj>
              </mc:Choice>
              <mc:Fallback>
                <p:oleObj name="Equation" r:id="rId69" imgW="406080" imgH="330120" progId="Equation.DSMT4">
                  <p:embed/>
                  <p:pic>
                    <p:nvPicPr>
                      <p:cNvPr id="56" name="Object 8">
                        <a:extLst>
                          <a:ext uri="{FF2B5EF4-FFF2-40B4-BE49-F238E27FC236}">
                            <a16:creationId xmlns:a16="http://schemas.microsoft.com/office/drawing/2014/main" id="{3F104D6B-3F21-449F-B809-9EA074A6CC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8575" y="5680075"/>
                        <a:ext cx="5270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8">
            <a:extLst>
              <a:ext uri="{FF2B5EF4-FFF2-40B4-BE49-F238E27FC236}">
                <a16:creationId xmlns:a16="http://schemas.microsoft.com/office/drawing/2014/main" id="{06058B23-3398-47CC-9A12-B6D70A9F7A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175984"/>
              </p:ext>
            </p:extLst>
          </p:nvPr>
        </p:nvGraphicFramePr>
        <p:xfrm>
          <a:off x="7802563" y="5673725"/>
          <a:ext cx="5111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393480" imgH="330120" progId="Equation.DSMT4">
                  <p:embed/>
                </p:oleObj>
              </mc:Choice>
              <mc:Fallback>
                <p:oleObj name="Equation" r:id="rId71" imgW="393480" imgH="330120" progId="Equation.DSMT4">
                  <p:embed/>
                  <p:pic>
                    <p:nvPicPr>
                      <p:cNvPr id="57" name="Object 8">
                        <a:extLst>
                          <a:ext uri="{FF2B5EF4-FFF2-40B4-BE49-F238E27FC236}">
                            <a16:creationId xmlns:a16="http://schemas.microsoft.com/office/drawing/2014/main" id="{06058B23-3398-47CC-9A12-B6D70A9F7A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2563" y="5673725"/>
                        <a:ext cx="5111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8">
            <a:extLst>
              <a:ext uri="{FF2B5EF4-FFF2-40B4-BE49-F238E27FC236}">
                <a16:creationId xmlns:a16="http://schemas.microsoft.com/office/drawing/2014/main" id="{C4968AD0-CBD2-47CE-8E8F-BFE4AA5C17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065257"/>
              </p:ext>
            </p:extLst>
          </p:nvPr>
        </p:nvGraphicFramePr>
        <p:xfrm>
          <a:off x="3116263" y="6146800"/>
          <a:ext cx="1355725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1803240" imgH="330120" progId="Equation.DSMT4">
                  <p:embed/>
                </p:oleObj>
              </mc:Choice>
              <mc:Fallback>
                <p:oleObj name="Equation" r:id="rId73" imgW="1803240" imgH="330120" progId="Equation.DSMT4">
                  <p:embed/>
                  <p:pic>
                    <p:nvPicPr>
                      <p:cNvPr id="58" name="Object 8">
                        <a:extLst>
                          <a:ext uri="{FF2B5EF4-FFF2-40B4-BE49-F238E27FC236}">
                            <a16:creationId xmlns:a16="http://schemas.microsoft.com/office/drawing/2014/main" id="{C4968AD0-CBD2-47CE-8E8F-BFE4AA5C17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63" y="6146800"/>
                        <a:ext cx="1355725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EF940EC-61F9-4607-AD1B-49E30E648C9A}"/>
              </a:ext>
            </a:extLst>
          </p:cNvPr>
          <p:cNvCxnSpPr>
            <a:cxnSpLocks/>
          </p:cNvCxnSpPr>
          <p:nvPr/>
        </p:nvCxnSpPr>
        <p:spPr>
          <a:xfrm>
            <a:off x="3125165" y="6071582"/>
            <a:ext cx="56426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Object 8">
            <a:extLst>
              <a:ext uri="{FF2B5EF4-FFF2-40B4-BE49-F238E27FC236}">
                <a16:creationId xmlns:a16="http://schemas.microsoft.com/office/drawing/2014/main" id="{CDE8FBF3-EDBE-432A-A856-C40739ACF6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614094"/>
              </p:ext>
            </p:extLst>
          </p:nvPr>
        </p:nvGraphicFramePr>
        <p:xfrm>
          <a:off x="4938713" y="6119813"/>
          <a:ext cx="528637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406080" imgH="330120" progId="Equation.DSMT4">
                  <p:embed/>
                </p:oleObj>
              </mc:Choice>
              <mc:Fallback>
                <p:oleObj name="Equation" r:id="rId75" imgW="406080" imgH="330120" progId="Equation.DSMT4">
                  <p:embed/>
                  <p:pic>
                    <p:nvPicPr>
                      <p:cNvPr id="60" name="Object 8">
                        <a:extLst>
                          <a:ext uri="{FF2B5EF4-FFF2-40B4-BE49-F238E27FC236}">
                            <a16:creationId xmlns:a16="http://schemas.microsoft.com/office/drawing/2014/main" id="{CDE8FBF3-EDBE-432A-A856-C40739ACF6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3" y="6119813"/>
                        <a:ext cx="528637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8">
            <a:extLst>
              <a:ext uri="{FF2B5EF4-FFF2-40B4-BE49-F238E27FC236}">
                <a16:creationId xmlns:a16="http://schemas.microsoft.com/office/drawing/2014/main" id="{884E108B-E532-4610-9710-34B3E5931E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4385"/>
              </p:ext>
            </p:extLst>
          </p:nvPr>
        </p:nvGraphicFramePr>
        <p:xfrm>
          <a:off x="6388100" y="6126163"/>
          <a:ext cx="509588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7" imgW="393480" imgH="330120" progId="Equation.DSMT4">
                  <p:embed/>
                </p:oleObj>
              </mc:Choice>
              <mc:Fallback>
                <p:oleObj name="Equation" r:id="rId77" imgW="393480" imgH="330120" progId="Equation.DSMT4">
                  <p:embed/>
                  <p:pic>
                    <p:nvPicPr>
                      <p:cNvPr id="61" name="Object 8">
                        <a:extLst>
                          <a:ext uri="{FF2B5EF4-FFF2-40B4-BE49-F238E27FC236}">
                            <a16:creationId xmlns:a16="http://schemas.microsoft.com/office/drawing/2014/main" id="{884E108B-E532-4610-9710-34B3E5931E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6126163"/>
                        <a:ext cx="509588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8">
            <a:extLst>
              <a:ext uri="{FF2B5EF4-FFF2-40B4-BE49-F238E27FC236}">
                <a16:creationId xmlns:a16="http://schemas.microsoft.com/office/drawing/2014/main" id="{6D2CE445-AE51-4755-843C-42660B3729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293116"/>
              </p:ext>
            </p:extLst>
          </p:nvPr>
        </p:nvGraphicFramePr>
        <p:xfrm>
          <a:off x="7802563" y="6118225"/>
          <a:ext cx="5111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9" imgW="393480" imgH="330120" progId="Equation.DSMT4">
                  <p:embed/>
                </p:oleObj>
              </mc:Choice>
              <mc:Fallback>
                <p:oleObj name="Equation" r:id="rId79" imgW="393480" imgH="330120" progId="Equation.DSMT4">
                  <p:embed/>
                  <p:pic>
                    <p:nvPicPr>
                      <p:cNvPr id="62" name="Object 8">
                        <a:extLst>
                          <a:ext uri="{FF2B5EF4-FFF2-40B4-BE49-F238E27FC236}">
                            <a16:creationId xmlns:a16="http://schemas.microsoft.com/office/drawing/2014/main" id="{6D2CE445-AE51-4755-843C-42660B3729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2563" y="6118225"/>
                        <a:ext cx="5111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066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BFFCC-FD83-419D-8BE6-0D9A64F78E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1920" y="2683934"/>
            <a:ext cx="8652934" cy="804333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Q2: Determine all right triangles with integer sides and one of the side is equal to 80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DD7FAFE-6F7A-4983-A217-F391C253F092}"/>
              </a:ext>
            </a:extLst>
          </p:cNvPr>
          <p:cNvSpPr txBox="1">
            <a:spLocks/>
          </p:cNvSpPr>
          <p:nvPr/>
        </p:nvSpPr>
        <p:spPr bwMode="auto">
          <a:xfrm>
            <a:off x="177800" y="154094"/>
            <a:ext cx="8652934" cy="804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dirty="0"/>
              <a:t>Q1: Triangles are created using the 3 sides given.  Which of the following will create a right triangle?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96C90B9-56C1-48D8-A374-45521F6A7E9C}"/>
              </a:ext>
            </a:extLst>
          </p:cNvPr>
          <p:cNvSpPr txBox="1">
            <a:spLocks/>
          </p:cNvSpPr>
          <p:nvPr/>
        </p:nvSpPr>
        <p:spPr bwMode="auto">
          <a:xfrm>
            <a:off x="121920" y="1112522"/>
            <a:ext cx="8652934" cy="540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dirty="0" err="1"/>
              <a:t>i</a:t>
            </a:r>
            <a:r>
              <a:rPr lang="en-CA" dirty="0"/>
              <a:t>) 12, 14, 18			ii) 7, 40 , 41 		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180066F-2C9A-46E1-8CAC-827C224EEA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735504"/>
              </p:ext>
            </p:extLst>
          </p:nvPr>
        </p:nvGraphicFramePr>
        <p:xfrm>
          <a:off x="121920" y="1788573"/>
          <a:ext cx="2187787" cy="461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3000" imgH="241200" progId="Equation.DSMT4">
                  <p:embed/>
                </p:oleObj>
              </mc:Choice>
              <mc:Fallback>
                <p:oleObj name="Equation" r:id="rId3" imgW="1143000" imgH="2412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3180066F-2C9A-46E1-8CAC-827C224EEA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920" y="1788573"/>
                        <a:ext cx="2187787" cy="461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5ABF37A-E02B-4CFC-8EA1-974AAC745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975087"/>
              </p:ext>
            </p:extLst>
          </p:nvPr>
        </p:nvGraphicFramePr>
        <p:xfrm>
          <a:off x="3840055" y="1761385"/>
          <a:ext cx="221138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55600" imgH="241200" progId="Equation.DSMT4">
                  <p:embed/>
                </p:oleObj>
              </mc:Choice>
              <mc:Fallback>
                <p:oleObj name="Equation" r:id="rId5" imgW="115560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5ABF37A-E02B-4CFC-8EA1-974AAC7457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40055" y="1761385"/>
                        <a:ext cx="2211388" cy="46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683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BEE3B-1545-4736-A60A-7271CA2BF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74638"/>
            <a:ext cx="7673280" cy="490066"/>
          </a:xfrm>
        </p:spPr>
        <p:txBody>
          <a:bodyPr>
            <a:normAutofit/>
          </a:bodyPr>
          <a:lstStyle/>
          <a:p>
            <a:r>
              <a:rPr lang="en-CA" sz="2500" dirty="0"/>
              <a:t>What is the Pythagorean Theorem?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C3188-0FE8-4000-857F-3D69D96BF8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844824"/>
            <a:ext cx="8568952" cy="1440160"/>
          </a:xfrm>
        </p:spPr>
        <p:txBody>
          <a:bodyPr/>
          <a:lstStyle/>
          <a:p>
            <a:r>
              <a:rPr lang="en-CA" sz="2100" dirty="0"/>
              <a:t>The Pythagorean theorem states that if you have a right triangle, and you create a square using all three sides of the triangle.  The areas of the small plus the medium squares will be equal to the area of the large square.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513763DB-4148-48E9-BEE8-6249E65EC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81" y="4252044"/>
            <a:ext cx="1079500" cy="1187450"/>
          </a:xfrm>
          <a:prstGeom prst="triangle">
            <a:avLst>
              <a:gd name="adj" fmla="val 0"/>
            </a:avLst>
          </a:prstGeom>
          <a:solidFill>
            <a:srgbClr val="00B0F0">
              <a:alpha val="47842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9140E5-AE04-4A64-887C-31AE85597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881" y="4252044"/>
            <a:ext cx="1187450" cy="1187450"/>
          </a:xfrm>
          <a:prstGeom prst="rect">
            <a:avLst/>
          </a:prstGeom>
          <a:solidFill>
            <a:srgbClr val="FF0000">
              <a:alpha val="50195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6E6472-EB23-4502-A643-E2E83BF9E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81" y="5445844"/>
            <a:ext cx="1079500" cy="1079500"/>
          </a:xfrm>
          <a:prstGeom prst="rect">
            <a:avLst/>
          </a:prstGeom>
          <a:solidFill>
            <a:srgbClr val="FFC000">
              <a:alpha val="50195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AEEF4E-95F5-429C-96A3-7C13FC7B10EA}"/>
              </a:ext>
            </a:extLst>
          </p:cNvPr>
          <p:cNvSpPr>
            <a:spLocks noChangeArrowheads="1"/>
          </p:cNvSpPr>
          <p:nvPr/>
        </p:nvSpPr>
        <p:spPr bwMode="auto">
          <a:xfrm rot="19113952">
            <a:off x="2021881" y="3515444"/>
            <a:ext cx="1604963" cy="1604962"/>
          </a:xfrm>
          <a:prstGeom prst="rect">
            <a:avLst/>
          </a:prstGeom>
          <a:solidFill>
            <a:srgbClr val="00B050">
              <a:alpha val="50195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A79CAD8E-C5DC-4781-AA15-5344EE345E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286221"/>
              </p:ext>
            </p:extLst>
          </p:nvPr>
        </p:nvGraphicFramePr>
        <p:xfrm>
          <a:off x="516931" y="4475881"/>
          <a:ext cx="11366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45626" imgH="355292" progId="Equation.DSMT4">
                  <p:embed/>
                </p:oleObj>
              </mc:Choice>
              <mc:Fallback>
                <p:oleObj name="Equation" r:id="rId3" imgW="545626" imgH="355292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A79CAD8E-C5DC-4781-AA15-5344EE345E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31" y="4475881"/>
                        <a:ext cx="113665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0CC1E071-7BA8-4B3F-A282-B32153030B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936628"/>
              </p:ext>
            </p:extLst>
          </p:nvPr>
        </p:nvGraphicFramePr>
        <p:xfrm>
          <a:off x="1713906" y="5618881"/>
          <a:ext cx="1003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2391" imgH="355446" progId="Equation.DSMT4">
                  <p:embed/>
                </p:oleObj>
              </mc:Choice>
              <mc:Fallback>
                <p:oleObj name="Equation" r:id="rId5" imgW="482391" imgH="355446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0CC1E071-7BA8-4B3F-A282-B32153030B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3906" y="5618881"/>
                        <a:ext cx="10033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103A6559-AA39-482D-B6FD-0EDDCC0089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799141"/>
              </p:ext>
            </p:extLst>
          </p:nvPr>
        </p:nvGraphicFramePr>
        <p:xfrm>
          <a:off x="2301281" y="3904381"/>
          <a:ext cx="1003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2391" imgH="355446" progId="Equation.DSMT4">
                  <p:embed/>
                </p:oleObj>
              </mc:Choice>
              <mc:Fallback>
                <p:oleObj name="Equation" r:id="rId7" imgW="482391" imgH="355446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103A6559-AA39-482D-B6FD-0EDDCC0089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281" y="3904381"/>
                        <a:ext cx="10033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EF03FB28-1AFE-4DFB-9552-7DE747F9DD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240442"/>
              </p:ext>
            </p:extLst>
          </p:nvPr>
        </p:nvGraphicFramePr>
        <p:xfrm>
          <a:off x="5907410" y="3572941"/>
          <a:ext cx="11366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5626" imgH="355292" progId="Equation.DSMT4">
                  <p:embed/>
                </p:oleObj>
              </mc:Choice>
              <mc:Fallback>
                <p:oleObj name="Equation" r:id="rId9" imgW="545626" imgH="355292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EF03FB28-1AFE-4DFB-9552-7DE747F9DD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7410" y="3572941"/>
                        <a:ext cx="113665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397E9DD1-E59C-44D8-8FDF-B1D20694AE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600657"/>
              </p:ext>
            </p:extLst>
          </p:nvPr>
        </p:nvGraphicFramePr>
        <p:xfrm>
          <a:off x="7463160" y="3572941"/>
          <a:ext cx="1003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391" imgH="355446" progId="Equation.DSMT4">
                  <p:embed/>
                </p:oleObj>
              </mc:Choice>
              <mc:Fallback>
                <p:oleObj name="Equation" r:id="rId10" imgW="482391" imgH="355446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397E9DD1-E59C-44D8-8FDF-B1D20694AE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160" y="3572941"/>
                        <a:ext cx="10033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EB252342-67B7-41CF-8F52-96303D3D9E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62907"/>
              </p:ext>
            </p:extLst>
          </p:nvPr>
        </p:nvGraphicFramePr>
        <p:xfrm>
          <a:off x="4326260" y="3572941"/>
          <a:ext cx="1003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391" imgH="355446" progId="Equation.DSMT4">
                  <p:embed/>
                </p:oleObj>
              </mc:Choice>
              <mc:Fallback>
                <p:oleObj name="Equation" r:id="rId11" imgW="482391" imgH="355446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EB252342-67B7-41CF-8F52-96303D3D9E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260" y="3572941"/>
                        <a:ext cx="10033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50D7D4D3-D691-42EB-8AA5-77A169D191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268601"/>
              </p:ext>
            </p:extLst>
          </p:nvPr>
        </p:nvGraphicFramePr>
        <p:xfrm>
          <a:off x="5393060" y="3793604"/>
          <a:ext cx="36353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518" imgH="126835" progId="Equation.DSMT4">
                  <p:embed/>
                </p:oleObj>
              </mc:Choice>
              <mc:Fallback>
                <p:oleObj name="Equation" r:id="rId12" imgW="139518" imgH="126835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50D7D4D3-D691-42EB-8AA5-77A169D19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3060" y="3793604"/>
                        <a:ext cx="363537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75224EDA-6309-4DD8-80A8-92882F8A48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804208"/>
              </p:ext>
            </p:extLst>
          </p:nvPr>
        </p:nvGraphicFramePr>
        <p:xfrm>
          <a:off x="7044060" y="3734866"/>
          <a:ext cx="36353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39" imgH="152334" progId="Equation.DSMT4">
                  <p:embed/>
                </p:oleObj>
              </mc:Choice>
              <mc:Fallback>
                <p:oleObj name="Equation" r:id="rId14" imgW="139639" imgH="152334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75224EDA-6309-4DD8-80A8-92882F8A48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4060" y="3734866"/>
                        <a:ext cx="363537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66BA7119-5312-4C06-BE7B-3D8D0D325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960" y="3476104"/>
            <a:ext cx="4394200" cy="889000"/>
          </a:xfrm>
          <a:prstGeom prst="rect">
            <a:avLst/>
          </a:prstGeom>
          <a:noFill/>
          <a:ln w="539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FB54DB8B-A03B-43EE-B41D-5E88F17C15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189211"/>
              </p:ext>
            </p:extLst>
          </p:nvPr>
        </p:nvGraphicFramePr>
        <p:xfrm>
          <a:off x="5932488" y="4724375"/>
          <a:ext cx="108426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20560" imgH="355320" progId="Equation.DSMT4">
                  <p:embed/>
                </p:oleObj>
              </mc:Choice>
              <mc:Fallback>
                <p:oleObj name="Equation" r:id="rId16" imgW="520560" imgH="355320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FB54DB8B-A03B-43EE-B41D-5E88F17C15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4724375"/>
                        <a:ext cx="1084262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6FA50A16-C76B-41CA-8476-615895AC3B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940717"/>
              </p:ext>
            </p:extLst>
          </p:nvPr>
        </p:nvGraphicFramePr>
        <p:xfrm>
          <a:off x="7516813" y="4724375"/>
          <a:ext cx="1003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355320" progId="Equation.DSMT4">
                  <p:embed/>
                </p:oleObj>
              </mc:Choice>
              <mc:Fallback>
                <p:oleObj name="Equation" r:id="rId18" imgW="482400" imgH="35532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6FA50A16-C76B-41CA-8476-615895AC3B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6813" y="4724375"/>
                        <a:ext cx="10033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997EE1F7-1360-4F86-A98E-21FDE91E1C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493239"/>
              </p:ext>
            </p:extLst>
          </p:nvPr>
        </p:nvGraphicFramePr>
        <p:xfrm>
          <a:off x="4260850" y="4724375"/>
          <a:ext cx="11350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45760" imgH="355320" progId="Equation.DSMT4">
                  <p:embed/>
                </p:oleObj>
              </mc:Choice>
              <mc:Fallback>
                <p:oleObj name="Equation" r:id="rId20" imgW="545760" imgH="35532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997EE1F7-1360-4F86-A98E-21FDE91E1C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850" y="4724375"/>
                        <a:ext cx="1135063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41D886B5-F250-464B-845E-22B0F6087D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67224"/>
              </p:ext>
            </p:extLst>
          </p:nvPr>
        </p:nvGraphicFramePr>
        <p:xfrm>
          <a:off x="5393060" y="4945732"/>
          <a:ext cx="36353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518" imgH="126835" progId="Equation.DSMT4">
                  <p:embed/>
                </p:oleObj>
              </mc:Choice>
              <mc:Fallback>
                <p:oleObj name="Equation" r:id="rId12" imgW="139518" imgH="126835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41D886B5-F250-464B-845E-22B0F6087D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3060" y="4945732"/>
                        <a:ext cx="363537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E2E2E2C2-143C-4E21-9F63-8B2FBCD045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63775"/>
              </p:ext>
            </p:extLst>
          </p:nvPr>
        </p:nvGraphicFramePr>
        <p:xfrm>
          <a:off x="7059613" y="4951388"/>
          <a:ext cx="330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0" imgH="101520" progId="Equation.DSMT4">
                  <p:embed/>
                </p:oleObj>
              </mc:Choice>
              <mc:Fallback>
                <p:oleObj name="Equation" r:id="rId22" imgW="126720" imgH="10152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E2E2E2C2-143C-4E21-9F63-8B2FBCD045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9613" y="4951388"/>
                        <a:ext cx="330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C6A8CC85-5156-4D09-B4EB-EB2941767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960" y="4628232"/>
            <a:ext cx="4394200" cy="889000"/>
          </a:xfrm>
          <a:prstGeom prst="rect">
            <a:avLst/>
          </a:prstGeom>
          <a:noFill/>
          <a:ln w="539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24DBBF47-8C4C-4717-AA28-670F88E962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607682"/>
              </p:ext>
            </p:extLst>
          </p:nvPr>
        </p:nvGraphicFramePr>
        <p:xfrm>
          <a:off x="5932488" y="5876503"/>
          <a:ext cx="108426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20560" imgH="355320" progId="Equation.DSMT4">
                  <p:embed/>
                </p:oleObj>
              </mc:Choice>
              <mc:Fallback>
                <p:oleObj name="Equation" r:id="rId24" imgW="520560" imgH="35532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24DBBF47-8C4C-4717-AA28-670F88E962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5876503"/>
                        <a:ext cx="1084262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C5086395-A6BF-4E8E-9C99-0B0A0D1A52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335040"/>
              </p:ext>
            </p:extLst>
          </p:nvPr>
        </p:nvGraphicFramePr>
        <p:xfrm>
          <a:off x="7452320" y="5876503"/>
          <a:ext cx="11350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45760" imgH="355320" progId="Equation.DSMT4">
                  <p:embed/>
                </p:oleObj>
              </mc:Choice>
              <mc:Fallback>
                <p:oleObj name="Equation" r:id="rId25" imgW="545760" imgH="355320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C5086395-A6BF-4E8E-9C99-0B0A0D1A52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5876503"/>
                        <a:ext cx="1135063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D6FBF323-5B37-42AF-8A19-65621BA367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600403"/>
              </p:ext>
            </p:extLst>
          </p:nvPr>
        </p:nvGraphicFramePr>
        <p:xfrm>
          <a:off x="4326260" y="5877197"/>
          <a:ext cx="1003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82400" imgH="355320" progId="Equation.DSMT4">
                  <p:embed/>
                </p:oleObj>
              </mc:Choice>
              <mc:Fallback>
                <p:oleObj name="Equation" r:id="rId27" imgW="482400" imgH="355320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D6FBF323-5B37-42AF-8A19-65621BA367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260" y="5877197"/>
                        <a:ext cx="10033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>
            <a:extLst>
              <a:ext uri="{FF2B5EF4-FFF2-40B4-BE49-F238E27FC236}">
                <a16:creationId xmlns:a16="http://schemas.microsoft.com/office/drawing/2014/main" id="{3FF53061-1AE8-4A63-9055-6C495B8D0B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891446"/>
              </p:ext>
            </p:extLst>
          </p:nvPr>
        </p:nvGraphicFramePr>
        <p:xfrm>
          <a:off x="5393060" y="6097860"/>
          <a:ext cx="36353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518" imgH="126835" progId="Equation.DSMT4">
                  <p:embed/>
                </p:oleObj>
              </mc:Choice>
              <mc:Fallback>
                <p:oleObj name="Equation" r:id="rId12" imgW="139518" imgH="126835" progId="Equation.DSMT4">
                  <p:embed/>
                  <p:pic>
                    <p:nvPicPr>
                      <p:cNvPr id="28" name="Object 2">
                        <a:extLst>
                          <a:ext uri="{FF2B5EF4-FFF2-40B4-BE49-F238E27FC236}">
                            <a16:creationId xmlns:a16="http://schemas.microsoft.com/office/drawing/2014/main" id="{3FF53061-1AE8-4A63-9055-6C495B8D0B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3060" y="6097860"/>
                        <a:ext cx="363537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D0BDDAA4-CD91-48AF-A54F-0AE0BFB9C2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853336"/>
              </p:ext>
            </p:extLst>
          </p:nvPr>
        </p:nvGraphicFramePr>
        <p:xfrm>
          <a:off x="7059613" y="6103516"/>
          <a:ext cx="330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0" imgH="101520" progId="Equation.DSMT4">
                  <p:embed/>
                </p:oleObj>
              </mc:Choice>
              <mc:Fallback>
                <p:oleObj name="Equation" r:id="rId29" imgW="126720" imgH="101520" progId="Equation.DSMT4">
                  <p:embed/>
                  <p:pic>
                    <p:nvPicPr>
                      <p:cNvPr id="29" name="Object 2">
                        <a:extLst>
                          <a:ext uri="{FF2B5EF4-FFF2-40B4-BE49-F238E27FC236}">
                            <a16:creationId xmlns:a16="http://schemas.microsoft.com/office/drawing/2014/main" id="{D0BDDAA4-CD91-48AF-A54F-0AE0BFB9C2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9613" y="6103516"/>
                        <a:ext cx="330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:a16="http://schemas.microsoft.com/office/drawing/2014/main" id="{73A2E1F0-17A4-41AE-80D9-9C5F872E4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960" y="5780360"/>
            <a:ext cx="4394200" cy="889000"/>
          </a:xfrm>
          <a:prstGeom prst="rect">
            <a:avLst/>
          </a:prstGeom>
          <a:noFill/>
          <a:ln w="539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B73CA9D-E88C-4FAB-8AB8-E35F47CA0DC6}"/>
              </a:ext>
            </a:extLst>
          </p:cNvPr>
          <p:cNvSpPr txBox="1">
            <a:spLocks/>
          </p:cNvSpPr>
          <p:nvPr/>
        </p:nvSpPr>
        <p:spPr bwMode="auto">
          <a:xfrm>
            <a:off x="107504" y="764704"/>
            <a:ext cx="856895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The length of the hypotenuse (longest side) is represented with the letter “c”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C2464AC-E267-4E90-9222-92C505DD7C66}"/>
              </a:ext>
            </a:extLst>
          </p:cNvPr>
          <p:cNvSpPr txBox="1">
            <a:spLocks/>
          </p:cNvSpPr>
          <p:nvPr/>
        </p:nvSpPr>
        <p:spPr bwMode="auto">
          <a:xfrm>
            <a:off x="107504" y="1412776"/>
            <a:ext cx="856895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The other two sides (base/height) can be either “a” or “b”</a:t>
            </a:r>
          </a:p>
        </p:txBody>
      </p:sp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6624E5C0-80A9-46ED-B792-062B870C68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337202"/>
              </p:ext>
            </p:extLst>
          </p:nvPr>
        </p:nvGraphicFramePr>
        <p:xfrm>
          <a:off x="2195736" y="4581128"/>
          <a:ext cx="238125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4120" imgH="139680" progId="Equation.DSMT4">
                  <p:embed/>
                </p:oleObj>
              </mc:Choice>
              <mc:Fallback>
                <p:oleObj name="Equation" r:id="rId30" imgW="114120" imgH="13968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6624E5C0-80A9-46ED-B792-062B870C68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581128"/>
                        <a:ext cx="238125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CCF46203-6D74-493C-8BFB-0631024F69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661481"/>
              </p:ext>
            </p:extLst>
          </p:nvPr>
        </p:nvGraphicFramePr>
        <p:xfrm>
          <a:off x="1403648" y="4794250"/>
          <a:ext cx="263525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6720" imgH="139680" progId="Equation.DSMT4">
                  <p:embed/>
                </p:oleObj>
              </mc:Choice>
              <mc:Fallback>
                <p:oleObj name="Equation" r:id="rId32" imgW="126720" imgH="139680" progId="Equation.DSMT4">
                  <p:embed/>
                  <p:pic>
                    <p:nvPicPr>
                      <p:cNvPr id="35" name="Object 2">
                        <a:extLst>
                          <a:ext uri="{FF2B5EF4-FFF2-40B4-BE49-F238E27FC236}">
                            <a16:creationId xmlns:a16="http://schemas.microsoft.com/office/drawing/2014/main" id="{CCF46203-6D74-493C-8BFB-0631024F69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794250"/>
                        <a:ext cx="263525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>
            <a:extLst>
              <a:ext uri="{FF2B5EF4-FFF2-40B4-BE49-F238E27FC236}">
                <a16:creationId xmlns:a16="http://schemas.microsoft.com/office/drawing/2014/main" id="{3E95E200-DC49-4BE9-97E2-F3C0741E7C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239301"/>
              </p:ext>
            </p:extLst>
          </p:nvPr>
        </p:nvGraphicFramePr>
        <p:xfrm>
          <a:off x="2005013" y="5402263"/>
          <a:ext cx="26352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6720" imgH="177480" progId="Equation.DSMT4">
                  <p:embed/>
                </p:oleObj>
              </mc:Choice>
              <mc:Fallback>
                <p:oleObj name="Equation" r:id="rId34" imgW="126720" imgH="177480" progId="Equation.DSMT4">
                  <p:embed/>
                  <p:pic>
                    <p:nvPicPr>
                      <p:cNvPr id="36" name="Object 2">
                        <a:extLst>
                          <a:ext uri="{FF2B5EF4-FFF2-40B4-BE49-F238E27FC236}">
                            <a16:creationId xmlns:a16="http://schemas.microsoft.com/office/drawing/2014/main" id="{3E95E200-DC49-4BE9-97E2-F3C0741E7C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3" y="5402263"/>
                        <a:ext cx="263525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54">
            <a:extLst>
              <a:ext uri="{FF2B5EF4-FFF2-40B4-BE49-F238E27FC236}">
                <a16:creationId xmlns:a16="http://schemas.microsoft.com/office/drawing/2014/main" id="{88505D1A-EBDA-4CA8-BE7C-FAC22D3AA961}"/>
              </a:ext>
            </a:extLst>
          </p:cNvPr>
          <p:cNvSpPr/>
          <p:nvPr/>
        </p:nvSpPr>
        <p:spPr>
          <a:xfrm>
            <a:off x="4376146" y="3556852"/>
            <a:ext cx="936104" cy="755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6" name="Object 2">
            <a:extLst>
              <a:ext uri="{FF2B5EF4-FFF2-40B4-BE49-F238E27FC236}">
                <a16:creationId xmlns:a16="http://schemas.microsoft.com/office/drawing/2014/main" id="{A1D418E1-0C6F-4B24-91E1-6BD5DD2B24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195396"/>
              </p:ext>
            </p:extLst>
          </p:nvPr>
        </p:nvGraphicFramePr>
        <p:xfrm>
          <a:off x="4564695" y="3563641"/>
          <a:ext cx="528836" cy="648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64880" imgH="203040" progId="Equation.DSMT4">
                  <p:embed/>
                </p:oleObj>
              </mc:Choice>
              <mc:Fallback>
                <p:oleObj name="Equation" r:id="rId36" imgW="164880" imgH="203040" progId="Equation.DSMT4">
                  <p:embed/>
                  <p:pic>
                    <p:nvPicPr>
                      <p:cNvPr id="56" name="Object 2">
                        <a:extLst>
                          <a:ext uri="{FF2B5EF4-FFF2-40B4-BE49-F238E27FC236}">
                            <a16:creationId xmlns:a16="http://schemas.microsoft.com/office/drawing/2014/main" id="{A1D418E1-0C6F-4B24-91E1-6BD5DD2B24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695" y="3563641"/>
                        <a:ext cx="528836" cy="6482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Rectangle 58">
            <a:extLst>
              <a:ext uri="{FF2B5EF4-FFF2-40B4-BE49-F238E27FC236}">
                <a16:creationId xmlns:a16="http://schemas.microsoft.com/office/drawing/2014/main" id="{6EECDFA6-973B-418A-96F2-492F388950DC}"/>
              </a:ext>
            </a:extLst>
          </p:cNvPr>
          <p:cNvSpPr/>
          <p:nvPr/>
        </p:nvSpPr>
        <p:spPr>
          <a:xfrm>
            <a:off x="5849454" y="3548112"/>
            <a:ext cx="1167296" cy="755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0" name="Object 2">
            <a:extLst>
              <a:ext uri="{FF2B5EF4-FFF2-40B4-BE49-F238E27FC236}">
                <a16:creationId xmlns:a16="http://schemas.microsoft.com/office/drawing/2014/main" id="{E71D5D1B-BA9D-49EE-876E-C690A4604F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922050"/>
              </p:ext>
            </p:extLst>
          </p:nvPr>
        </p:nvGraphicFramePr>
        <p:xfrm>
          <a:off x="6183313" y="3548063"/>
          <a:ext cx="5683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77480" imgH="203040" progId="Equation.DSMT4">
                  <p:embed/>
                </p:oleObj>
              </mc:Choice>
              <mc:Fallback>
                <p:oleObj name="Equation" r:id="rId38" imgW="177480" imgH="203040" progId="Equation.DSMT4">
                  <p:embed/>
                  <p:pic>
                    <p:nvPicPr>
                      <p:cNvPr id="60" name="Object 2">
                        <a:extLst>
                          <a:ext uri="{FF2B5EF4-FFF2-40B4-BE49-F238E27FC236}">
                            <a16:creationId xmlns:a16="http://schemas.microsoft.com/office/drawing/2014/main" id="{E71D5D1B-BA9D-49EE-876E-C690A4604F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3313" y="3548063"/>
                        <a:ext cx="5683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62">
            <a:extLst>
              <a:ext uri="{FF2B5EF4-FFF2-40B4-BE49-F238E27FC236}">
                <a16:creationId xmlns:a16="http://schemas.microsoft.com/office/drawing/2014/main" id="{140ED305-F6FF-4CD0-848F-FDB0A6AFE7B3}"/>
              </a:ext>
            </a:extLst>
          </p:cNvPr>
          <p:cNvSpPr/>
          <p:nvPr/>
        </p:nvSpPr>
        <p:spPr>
          <a:xfrm>
            <a:off x="7387673" y="3543650"/>
            <a:ext cx="1167296" cy="755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4" name="Object 2">
            <a:extLst>
              <a:ext uri="{FF2B5EF4-FFF2-40B4-BE49-F238E27FC236}">
                <a16:creationId xmlns:a16="http://schemas.microsoft.com/office/drawing/2014/main" id="{BC73D82B-558B-40A4-811A-206FF05366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998930"/>
              </p:ext>
            </p:extLst>
          </p:nvPr>
        </p:nvGraphicFramePr>
        <p:xfrm>
          <a:off x="7709496" y="3596754"/>
          <a:ext cx="5683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77480" imgH="203040" progId="Equation.DSMT4">
                  <p:embed/>
                </p:oleObj>
              </mc:Choice>
              <mc:Fallback>
                <p:oleObj name="Equation" r:id="rId40" imgW="177480" imgH="203040" progId="Equation.DSMT4">
                  <p:embed/>
                  <p:pic>
                    <p:nvPicPr>
                      <p:cNvPr id="64" name="Object 2">
                        <a:extLst>
                          <a:ext uri="{FF2B5EF4-FFF2-40B4-BE49-F238E27FC236}">
                            <a16:creationId xmlns:a16="http://schemas.microsoft.com/office/drawing/2014/main" id="{BC73D82B-558B-40A4-811A-206FF05366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9496" y="3596754"/>
                        <a:ext cx="5683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64">
            <a:extLst>
              <a:ext uri="{FF2B5EF4-FFF2-40B4-BE49-F238E27FC236}">
                <a16:creationId xmlns:a16="http://schemas.microsoft.com/office/drawing/2014/main" id="{18CCC5CC-D256-4697-BB11-735C470FF4C7}"/>
              </a:ext>
            </a:extLst>
          </p:cNvPr>
          <p:cNvSpPr/>
          <p:nvPr/>
        </p:nvSpPr>
        <p:spPr>
          <a:xfrm>
            <a:off x="4266602" y="4709145"/>
            <a:ext cx="1097486" cy="755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6" name="Object 2">
            <a:extLst>
              <a:ext uri="{FF2B5EF4-FFF2-40B4-BE49-F238E27FC236}">
                <a16:creationId xmlns:a16="http://schemas.microsoft.com/office/drawing/2014/main" id="{E9BF9CFF-A0AB-4CFB-85A8-51A7919EAE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935445"/>
              </p:ext>
            </p:extLst>
          </p:nvPr>
        </p:nvGraphicFramePr>
        <p:xfrm>
          <a:off x="4508500" y="4716463"/>
          <a:ext cx="571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77480" imgH="203040" progId="Equation.DSMT4">
                  <p:embed/>
                </p:oleObj>
              </mc:Choice>
              <mc:Fallback>
                <p:oleObj name="Equation" r:id="rId42" imgW="177480" imgH="203040" progId="Equation.DSMT4">
                  <p:embed/>
                  <p:pic>
                    <p:nvPicPr>
                      <p:cNvPr id="66" name="Object 2">
                        <a:extLst>
                          <a:ext uri="{FF2B5EF4-FFF2-40B4-BE49-F238E27FC236}">
                            <a16:creationId xmlns:a16="http://schemas.microsoft.com/office/drawing/2014/main" id="{E9BF9CFF-A0AB-4CFB-85A8-51A7919EAE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716463"/>
                        <a:ext cx="5715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Rectangle 66">
            <a:extLst>
              <a:ext uri="{FF2B5EF4-FFF2-40B4-BE49-F238E27FC236}">
                <a16:creationId xmlns:a16="http://schemas.microsoft.com/office/drawing/2014/main" id="{B7876F29-0AAF-4305-B37F-8B744FAA4078}"/>
              </a:ext>
            </a:extLst>
          </p:cNvPr>
          <p:cNvSpPr/>
          <p:nvPr/>
        </p:nvSpPr>
        <p:spPr>
          <a:xfrm>
            <a:off x="5814598" y="4700405"/>
            <a:ext cx="1167296" cy="755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8" name="Object 2">
            <a:extLst>
              <a:ext uri="{FF2B5EF4-FFF2-40B4-BE49-F238E27FC236}">
                <a16:creationId xmlns:a16="http://schemas.microsoft.com/office/drawing/2014/main" id="{C64FA906-D5C5-4758-BA24-663665E542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08534"/>
              </p:ext>
            </p:extLst>
          </p:nvPr>
        </p:nvGraphicFramePr>
        <p:xfrm>
          <a:off x="6167438" y="4700588"/>
          <a:ext cx="5286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64880" imgH="203040" progId="Equation.DSMT4">
                  <p:embed/>
                </p:oleObj>
              </mc:Choice>
              <mc:Fallback>
                <p:oleObj name="Equation" r:id="rId44" imgW="164880" imgH="203040" progId="Equation.DSMT4">
                  <p:embed/>
                  <p:pic>
                    <p:nvPicPr>
                      <p:cNvPr id="68" name="Object 2">
                        <a:extLst>
                          <a:ext uri="{FF2B5EF4-FFF2-40B4-BE49-F238E27FC236}">
                            <a16:creationId xmlns:a16="http://schemas.microsoft.com/office/drawing/2014/main" id="{C64FA906-D5C5-4758-BA24-663665E542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8" y="4700588"/>
                        <a:ext cx="52863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ctangle 68">
            <a:extLst>
              <a:ext uri="{FF2B5EF4-FFF2-40B4-BE49-F238E27FC236}">
                <a16:creationId xmlns:a16="http://schemas.microsoft.com/office/drawing/2014/main" id="{990780B2-0E22-4009-9E39-C89EB12A58D0}"/>
              </a:ext>
            </a:extLst>
          </p:cNvPr>
          <p:cNvSpPr/>
          <p:nvPr/>
        </p:nvSpPr>
        <p:spPr>
          <a:xfrm>
            <a:off x="7352817" y="4695943"/>
            <a:ext cx="1167296" cy="755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0" name="Object 2">
            <a:extLst>
              <a:ext uri="{FF2B5EF4-FFF2-40B4-BE49-F238E27FC236}">
                <a16:creationId xmlns:a16="http://schemas.microsoft.com/office/drawing/2014/main" id="{56CA46B9-273C-46B8-889F-0B68C006C0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843646"/>
              </p:ext>
            </p:extLst>
          </p:nvPr>
        </p:nvGraphicFramePr>
        <p:xfrm>
          <a:off x="7674640" y="4749047"/>
          <a:ext cx="5683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77480" imgH="203040" progId="Equation.DSMT4">
                  <p:embed/>
                </p:oleObj>
              </mc:Choice>
              <mc:Fallback>
                <p:oleObj name="Equation" r:id="rId46" imgW="177480" imgH="203040" progId="Equation.DSMT4">
                  <p:embed/>
                  <p:pic>
                    <p:nvPicPr>
                      <p:cNvPr id="70" name="Object 2">
                        <a:extLst>
                          <a:ext uri="{FF2B5EF4-FFF2-40B4-BE49-F238E27FC236}">
                            <a16:creationId xmlns:a16="http://schemas.microsoft.com/office/drawing/2014/main" id="{56CA46B9-273C-46B8-889F-0B68C006C0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640" y="4749047"/>
                        <a:ext cx="5683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Rectangle 70">
            <a:extLst>
              <a:ext uri="{FF2B5EF4-FFF2-40B4-BE49-F238E27FC236}">
                <a16:creationId xmlns:a16="http://schemas.microsoft.com/office/drawing/2014/main" id="{41A65A95-69DB-4FC9-A8EC-F4A13889324D}"/>
              </a:ext>
            </a:extLst>
          </p:cNvPr>
          <p:cNvSpPr/>
          <p:nvPr/>
        </p:nvSpPr>
        <p:spPr>
          <a:xfrm>
            <a:off x="4232599" y="5859877"/>
            <a:ext cx="1097486" cy="755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2" name="Object 2">
            <a:extLst>
              <a:ext uri="{FF2B5EF4-FFF2-40B4-BE49-F238E27FC236}">
                <a16:creationId xmlns:a16="http://schemas.microsoft.com/office/drawing/2014/main" id="{87F36201-3999-4237-BD71-6F7285951D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310887"/>
              </p:ext>
            </p:extLst>
          </p:nvPr>
        </p:nvGraphicFramePr>
        <p:xfrm>
          <a:off x="4474497" y="5867195"/>
          <a:ext cx="571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77480" imgH="203040" progId="Equation.DSMT4">
                  <p:embed/>
                </p:oleObj>
              </mc:Choice>
              <mc:Fallback>
                <p:oleObj name="Equation" r:id="rId47" imgW="177480" imgH="203040" progId="Equation.DSMT4">
                  <p:embed/>
                  <p:pic>
                    <p:nvPicPr>
                      <p:cNvPr id="72" name="Object 2">
                        <a:extLst>
                          <a:ext uri="{FF2B5EF4-FFF2-40B4-BE49-F238E27FC236}">
                            <a16:creationId xmlns:a16="http://schemas.microsoft.com/office/drawing/2014/main" id="{87F36201-3999-4237-BD71-6F7285951D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4497" y="5867195"/>
                        <a:ext cx="5715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>
            <a:extLst>
              <a:ext uri="{FF2B5EF4-FFF2-40B4-BE49-F238E27FC236}">
                <a16:creationId xmlns:a16="http://schemas.microsoft.com/office/drawing/2014/main" id="{0FBD1FB2-11E5-4590-9F85-74B060BE8EEE}"/>
              </a:ext>
            </a:extLst>
          </p:cNvPr>
          <p:cNvSpPr/>
          <p:nvPr/>
        </p:nvSpPr>
        <p:spPr>
          <a:xfrm>
            <a:off x="5780595" y="5851137"/>
            <a:ext cx="1167296" cy="755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4" name="Object 2">
            <a:extLst>
              <a:ext uri="{FF2B5EF4-FFF2-40B4-BE49-F238E27FC236}">
                <a16:creationId xmlns:a16="http://schemas.microsoft.com/office/drawing/2014/main" id="{1EABA658-0F69-4BD7-A74E-FAAAE64250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113650"/>
              </p:ext>
            </p:extLst>
          </p:nvPr>
        </p:nvGraphicFramePr>
        <p:xfrm>
          <a:off x="6133435" y="5851320"/>
          <a:ext cx="5286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64880" imgH="203040" progId="Equation.DSMT4">
                  <p:embed/>
                </p:oleObj>
              </mc:Choice>
              <mc:Fallback>
                <p:oleObj name="Equation" r:id="rId49" imgW="164880" imgH="203040" progId="Equation.DSMT4">
                  <p:embed/>
                  <p:pic>
                    <p:nvPicPr>
                      <p:cNvPr id="74" name="Object 2">
                        <a:extLst>
                          <a:ext uri="{FF2B5EF4-FFF2-40B4-BE49-F238E27FC236}">
                            <a16:creationId xmlns:a16="http://schemas.microsoft.com/office/drawing/2014/main" id="{1EABA658-0F69-4BD7-A74E-FAAAE64250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3435" y="5851320"/>
                        <a:ext cx="52863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Rectangle 74">
            <a:extLst>
              <a:ext uri="{FF2B5EF4-FFF2-40B4-BE49-F238E27FC236}">
                <a16:creationId xmlns:a16="http://schemas.microsoft.com/office/drawing/2014/main" id="{5B41483C-BBB7-4C4B-85A6-0241902C3469}"/>
              </a:ext>
            </a:extLst>
          </p:cNvPr>
          <p:cNvSpPr/>
          <p:nvPr/>
        </p:nvSpPr>
        <p:spPr>
          <a:xfrm>
            <a:off x="7380312" y="5846675"/>
            <a:ext cx="1167296" cy="755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6" name="Object 2">
            <a:extLst>
              <a:ext uri="{FF2B5EF4-FFF2-40B4-BE49-F238E27FC236}">
                <a16:creationId xmlns:a16="http://schemas.microsoft.com/office/drawing/2014/main" id="{1C09FFE6-0F3F-439B-9A9D-B3CC654BEE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052627"/>
              </p:ext>
            </p:extLst>
          </p:nvPr>
        </p:nvGraphicFramePr>
        <p:xfrm>
          <a:off x="7640637" y="5899779"/>
          <a:ext cx="5683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77480" imgH="203040" progId="Equation.DSMT4">
                  <p:embed/>
                </p:oleObj>
              </mc:Choice>
              <mc:Fallback>
                <p:oleObj name="Equation" r:id="rId50" imgW="177480" imgH="203040" progId="Equation.DSMT4">
                  <p:embed/>
                  <p:pic>
                    <p:nvPicPr>
                      <p:cNvPr id="76" name="Object 2">
                        <a:extLst>
                          <a:ext uri="{FF2B5EF4-FFF2-40B4-BE49-F238E27FC236}">
                            <a16:creationId xmlns:a16="http://schemas.microsoft.com/office/drawing/2014/main" id="{1C09FFE6-0F3F-439B-9A9D-B3CC654BEE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0637" y="5899779"/>
                        <a:ext cx="5683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086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17" grpId="0" animBg="1"/>
      <p:bldP spid="24" grpId="0" animBg="1"/>
      <p:bldP spid="30" grpId="0" animBg="1"/>
      <p:bldP spid="31" grpId="0"/>
      <p:bldP spid="33" grpId="0"/>
      <p:bldP spid="55" grpId="0" animBg="1"/>
      <p:bldP spid="59" grpId="0" animBg="1"/>
      <p:bldP spid="63" grpId="0" animBg="1"/>
      <p:bldP spid="65" grpId="0" animBg="1"/>
      <p:bldP spid="67" grpId="0" animBg="1"/>
      <p:bldP spid="69" grpId="0" animBg="1"/>
      <p:bldP spid="71" grpId="0" animBg="1"/>
      <p:bldP spid="73" grpId="0" animBg="1"/>
      <p:bldP spid="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47CCAB-B63F-4495-831F-44C8D301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6632"/>
            <a:ext cx="7160964" cy="523528"/>
          </a:xfrm>
        </p:spPr>
        <p:txBody>
          <a:bodyPr>
            <a:normAutofit fontScale="90000"/>
          </a:bodyPr>
          <a:lstStyle/>
          <a:p>
            <a:r>
              <a:rPr lang="en-CA" altLang="en-US" sz="3500" dirty="0"/>
              <a:t>Proof of Pythagorean Theorem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02ADEBF-03CF-451D-8514-D4E463434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692696"/>
            <a:ext cx="8939088" cy="3024336"/>
          </a:xfrm>
        </p:spPr>
        <p:txBody>
          <a:bodyPr/>
          <a:lstStyle/>
          <a:p>
            <a:r>
              <a:rPr lang="en-CA" altLang="en-US" sz="2200" dirty="0"/>
              <a:t>You start off with 4 identical triangles with sides “a”, “b”, and “c”</a:t>
            </a:r>
          </a:p>
          <a:p>
            <a:r>
              <a:rPr lang="en-CA" altLang="en-US" sz="2200" dirty="0"/>
              <a:t>Given that the two rectangles have the same size</a:t>
            </a:r>
          </a:p>
          <a:p>
            <a:r>
              <a:rPr lang="en-CA" altLang="en-US" sz="2200" dirty="0"/>
              <a:t>This square is created by the hypotenuse, so it’s the large square</a:t>
            </a:r>
          </a:p>
          <a:p>
            <a:r>
              <a:rPr lang="en-CA" altLang="en-US" sz="2200" dirty="0"/>
              <a:t>Move the triangles in the second square to create the middle and small squares</a:t>
            </a:r>
          </a:p>
          <a:p>
            <a:r>
              <a:rPr lang="en-CA" altLang="en-US" sz="2200" dirty="0"/>
              <a:t>The area of the large square is equal to the sum of the two smaller squares</a:t>
            </a:r>
          </a:p>
        </p:txBody>
      </p:sp>
      <p:sp>
        <p:nvSpPr>
          <p:cNvPr id="6" name="Right Triangle 3">
            <a:extLst>
              <a:ext uri="{FF2B5EF4-FFF2-40B4-BE49-F238E27FC236}">
                <a16:creationId xmlns:a16="http://schemas.microsoft.com/office/drawing/2014/main" id="{786A7418-25CB-48A0-B896-9CD9554C9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5154613"/>
            <a:ext cx="825500" cy="1270000"/>
          </a:xfrm>
          <a:prstGeom prst="rtTriangle">
            <a:avLst/>
          </a:prstGeom>
          <a:solidFill>
            <a:srgbClr val="FF0000"/>
          </a:solidFill>
          <a:ln w="222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7" name="Right Triangle 4">
            <a:extLst>
              <a:ext uri="{FF2B5EF4-FFF2-40B4-BE49-F238E27FC236}">
                <a16:creationId xmlns:a16="http://schemas.microsoft.com/office/drawing/2014/main" id="{A8B33FEF-690A-473A-9E14-7A5951DB183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048000" y="5370513"/>
            <a:ext cx="825500" cy="1270000"/>
          </a:xfrm>
          <a:prstGeom prst="rtTriangle">
            <a:avLst/>
          </a:prstGeom>
          <a:solidFill>
            <a:srgbClr val="FF0000"/>
          </a:solidFill>
          <a:ln w="222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" name="Right Triangle 5">
            <a:extLst>
              <a:ext uri="{FF2B5EF4-FFF2-40B4-BE49-F238E27FC236}">
                <a16:creationId xmlns:a16="http://schemas.microsoft.com/office/drawing/2014/main" id="{C60A0595-B07F-44EA-A6D1-7EEE11ACF8E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273425" y="4325938"/>
            <a:ext cx="825500" cy="1270000"/>
          </a:xfrm>
          <a:prstGeom prst="rtTriangle">
            <a:avLst/>
          </a:prstGeom>
          <a:solidFill>
            <a:srgbClr val="FF0000"/>
          </a:solidFill>
          <a:ln w="222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9" name="Right Triangle 6">
            <a:extLst>
              <a:ext uri="{FF2B5EF4-FFF2-40B4-BE49-F238E27FC236}">
                <a16:creationId xmlns:a16="http://schemas.microsoft.com/office/drawing/2014/main" id="{D04B330A-28B7-4B8A-A3B2-5A950408E01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211388" y="4100513"/>
            <a:ext cx="825500" cy="1270000"/>
          </a:xfrm>
          <a:prstGeom prst="rtTriangle">
            <a:avLst/>
          </a:prstGeom>
          <a:solidFill>
            <a:srgbClr val="FF0000"/>
          </a:solidFill>
          <a:ln w="222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AF1157A2-6240-4467-9B4B-9B21028A2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4329113"/>
            <a:ext cx="2095500" cy="2095500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1" name="Right Triangle 12">
            <a:extLst>
              <a:ext uri="{FF2B5EF4-FFF2-40B4-BE49-F238E27FC236}">
                <a16:creationId xmlns:a16="http://schemas.microsoft.com/office/drawing/2014/main" id="{DC58D96F-7CB1-42AE-BEC7-2CB2B4CD4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057" y="5117944"/>
            <a:ext cx="825500" cy="1270000"/>
          </a:xfrm>
          <a:prstGeom prst="rtTriangle">
            <a:avLst/>
          </a:prstGeom>
          <a:solidFill>
            <a:srgbClr val="FF0000"/>
          </a:solidFill>
          <a:ln w="222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02EA261D-932C-4595-B32D-AA5D1714163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843268" y="5333578"/>
            <a:ext cx="825500" cy="1270000"/>
          </a:xfrm>
          <a:prstGeom prst="rtTriangle">
            <a:avLst/>
          </a:prstGeom>
          <a:solidFill>
            <a:srgbClr val="FF0000"/>
          </a:solidFill>
          <a:ln w="222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2DA2B164-9229-40FD-88CD-C2981E596A4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59865" y="4293920"/>
            <a:ext cx="825500" cy="1270000"/>
          </a:xfrm>
          <a:prstGeom prst="rtTriangle">
            <a:avLst/>
          </a:prstGeom>
          <a:solidFill>
            <a:srgbClr val="FF0000"/>
          </a:solidFill>
          <a:ln w="222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4CC0ECE6-4637-4482-B891-0D437F77EB6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12115" y="4070194"/>
            <a:ext cx="825500" cy="1270000"/>
          </a:xfrm>
          <a:prstGeom prst="rtTriangle">
            <a:avLst/>
          </a:prstGeom>
          <a:solidFill>
            <a:srgbClr val="FF0000"/>
          </a:solidFill>
          <a:ln w="222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id="{3110A734-B5E5-4A19-A544-DD74DA528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2788" y="4293096"/>
            <a:ext cx="2095500" cy="2095500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990B19DC-2475-4F0A-901B-619F0F18E0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489924"/>
              </p:ext>
            </p:extLst>
          </p:nvPr>
        </p:nvGraphicFramePr>
        <p:xfrm>
          <a:off x="2474913" y="4951413"/>
          <a:ext cx="113188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696" imgH="355446" progId="Equation.DSMT4">
                  <p:embed/>
                </p:oleObj>
              </mc:Choice>
              <mc:Fallback>
                <p:oleObj name="Equation" r:id="rId3" imgW="469696" imgH="355446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990B19DC-2475-4F0A-901B-619F0F18E0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913" y="4951413"/>
                        <a:ext cx="113188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3969A943-6D9D-4845-892D-FAE1E453B2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974752"/>
              </p:ext>
            </p:extLst>
          </p:nvPr>
        </p:nvGraphicFramePr>
        <p:xfrm>
          <a:off x="5885940" y="4405354"/>
          <a:ext cx="691001" cy="523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696" imgH="355446" progId="Equation.DSMT4">
                  <p:embed/>
                </p:oleObj>
              </mc:Choice>
              <mc:Fallback>
                <p:oleObj name="Equation" r:id="rId5" imgW="469696" imgH="355446" progId="Equation.DSMT4">
                  <p:embed/>
                  <p:pic>
                    <p:nvPicPr>
                      <p:cNvPr id="17" name="Object 2">
                        <a:extLst>
                          <a:ext uri="{FF2B5EF4-FFF2-40B4-BE49-F238E27FC236}">
                            <a16:creationId xmlns:a16="http://schemas.microsoft.com/office/drawing/2014/main" id="{3969A943-6D9D-4845-892D-FAE1E453B2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5940" y="4405354"/>
                        <a:ext cx="691001" cy="5235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7F8DBFA6-82A3-439D-B42B-3ABB0743AB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836719"/>
              </p:ext>
            </p:extLst>
          </p:nvPr>
        </p:nvGraphicFramePr>
        <p:xfrm>
          <a:off x="6933744" y="5685478"/>
          <a:ext cx="813463" cy="540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33169" imgH="355446" progId="Equation.DSMT4">
                  <p:embed/>
                </p:oleObj>
              </mc:Choice>
              <mc:Fallback>
                <p:oleObj name="Equation" r:id="rId7" imgW="533169" imgH="355446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7F8DBFA6-82A3-439D-B42B-3ABB0743AB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3744" y="5685478"/>
                        <a:ext cx="813463" cy="5400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5">
            <a:extLst>
              <a:ext uri="{FF2B5EF4-FFF2-40B4-BE49-F238E27FC236}">
                <a16:creationId xmlns:a16="http://schemas.microsoft.com/office/drawing/2014/main" id="{3BE20EA8-7FF9-4391-8177-48DCEDAE3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9363" y="6602413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136AA47-4B56-4A57-B09E-F9B25C40F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179569"/>
              </p:ext>
            </p:extLst>
          </p:nvPr>
        </p:nvGraphicFramePr>
        <p:xfrm>
          <a:off x="1748472" y="4583193"/>
          <a:ext cx="211460" cy="232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39680" progId="Equation.DSMT4">
                  <p:embed/>
                </p:oleObj>
              </mc:Choice>
              <mc:Fallback>
                <p:oleObj name="Equation" r:id="rId10" imgW="126720" imgH="1396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136AA47-4B56-4A57-B09E-F9B25C40F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48472" y="4583193"/>
                        <a:ext cx="211460" cy="2326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660C67CF-B941-4797-BFA4-76B8B62962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20545"/>
              </p:ext>
            </p:extLst>
          </p:nvPr>
        </p:nvGraphicFramePr>
        <p:xfrm>
          <a:off x="2474913" y="4059656"/>
          <a:ext cx="212725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77480" progId="Equation.DSMT4">
                  <p:embed/>
                </p:oleObj>
              </mc:Choice>
              <mc:Fallback>
                <p:oleObj name="Equation" r:id="rId12" imgW="1267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660C67CF-B941-4797-BFA4-76B8B62962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74913" y="4059656"/>
                        <a:ext cx="212725" cy="296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D5AEB68F-8F87-4B3D-82F9-FA1E1593F8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328714"/>
              </p:ext>
            </p:extLst>
          </p:nvPr>
        </p:nvGraphicFramePr>
        <p:xfrm>
          <a:off x="2571668" y="4745456"/>
          <a:ext cx="192087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120" imgH="139680" progId="Equation.DSMT4">
                  <p:embed/>
                </p:oleObj>
              </mc:Choice>
              <mc:Fallback>
                <p:oleObj name="Equation" r:id="rId14" imgW="114120" imgH="1396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D5AEB68F-8F87-4B3D-82F9-FA1E1593F8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571668" y="4745456"/>
                        <a:ext cx="192087" cy="233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BFD8E0C-B9F6-4459-AACC-15A62C4C30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509610"/>
              </p:ext>
            </p:extLst>
          </p:nvPr>
        </p:nvGraphicFramePr>
        <p:xfrm>
          <a:off x="3639183" y="4113214"/>
          <a:ext cx="211460" cy="232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39680" progId="Equation.DSMT4">
                  <p:embed/>
                </p:oleObj>
              </mc:Choice>
              <mc:Fallback>
                <p:oleObj name="Equation" r:id="rId16" imgW="12672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BFD8E0C-B9F6-4459-AACC-15A62C4C30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639183" y="4113214"/>
                        <a:ext cx="211460" cy="2326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300C34C4-66A2-4E2D-B236-F256AF16F7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395530"/>
              </p:ext>
            </p:extLst>
          </p:nvPr>
        </p:nvGraphicFramePr>
        <p:xfrm>
          <a:off x="4110037" y="4745456"/>
          <a:ext cx="212725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300C34C4-66A2-4E2D-B236-F256AF16F7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110037" y="4745456"/>
                        <a:ext cx="212725" cy="296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296BE484-3C2A-4A20-835B-2EB21E7DCB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994213"/>
              </p:ext>
            </p:extLst>
          </p:nvPr>
        </p:nvGraphicFramePr>
        <p:xfrm>
          <a:off x="3466222" y="4804171"/>
          <a:ext cx="192087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120" imgH="139680" progId="Equation.DSMT4">
                  <p:embed/>
                </p:oleObj>
              </mc:Choice>
              <mc:Fallback>
                <p:oleObj name="Equation" r:id="rId18" imgW="114120" imgH="1396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96BE484-3C2A-4A20-835B-2EB21E7DCB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466222" y="4804171"/>
                        <a:ext cx="192087" cy="233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9AD08C87-5481-4927-A221-3383848231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591591"/>
              </p:ext>
            </p:extLst>
          </p:nvPr>
        </p:nvGraphicFramePr>
        <p:xfrm>
          <a:off x="6050524" y="4949257"/>
          <a:ext cx="211460" cy="232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0" imgH="139680" progId="Equation.DSMT4">
                  <p:embed/>
                </p:oleObj>
              </mc:Choice>
              <mc:Fallback>
                <p:oleObj name="Equation" r:id="rId19" imgW="126720" imgH="1396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9AD08C87-5481-4927-A221-3383848231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050524" y="4949257"/>
                        <a:ext cx="211460" cy="2326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0AC02465-8056-473A-A92B-27A3D3A058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531008"/>
              </p:ext>
            </p:extLst>
          </p:nvPr>
        </p:nvGraphicFramePr>
        <p:xfrm>
          <a:off x="6515287" y="4514448"/>
          <a:ext cx="211460" cy="232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6720" imgH="139680" progId="Equation.DSMT4">
                  <p:embed/>
                </p:oleObj>
              </mc:Choice>
              <mc:Fallback>
                <p:oleObj name="Equation" r:id="rId20" imgW="126720" imgH="1396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0AC02465-8056-473A-A92B-27A3D3A058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515287" y="4514448"/>
                        <a:ext cx="211460" cy="2326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920CCA68-FADD-4E13-A4BF-DACD676E4A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430430"/>
              </p:ext>
            </p:extLst>
          </p:nvPr>
        </p:nvGraphicFramePr>
        <p:xfrm>
          <a:off x="6575425" y="5678488"/>
          <a:ext cx="21113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920CCA68-FADD-4E13-A4BF-DACD676E4A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575425" y="5678488"/>
                        <a:ext cx="211138" cy="295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0B97BD6A-1296-41E1-BDBF-FB77ED6595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052442"/>
              </p:ext>
            </p:extLst>
          </p:nvPr>
        </p:nvGraphicFramePr>
        <p:xfrm>
          <a:off x="7189928" y="5033963"/>
          <a:ext cx="2111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77480" progId="Equation.DSMT4">
                  <p:embed/>
                </p:oleObj>
              </mc:Choice>
              <mc:Fallback>
                <p:oleObj name="Equation" r:id="rId23" imgW="12672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0B97BD6A-1296-41E1-BDBF-FB77ED6595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189928" y="5033963"/>
                        <a:ext cx="211137" cy="295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938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022E-16 L -0.13959 0.1185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79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11111E-6 L 0.08959 -1.11111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3.61111E-6 -0.18241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0349B58-52BA-43EC-997C-8A11D6D4A2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9572" y="-27384"/>
            <a:ext cx="6870700" cy="701675"/>
          </a:xfrm>
        </p:spPr>
        <p:txBody>
          <a:bodyPr/>
          <a:lstStyle/>
          <a:p>
            <a:r>
              <a:rPr lang="en-CA" altLang="en-US" dirty="0"/>
              <a:t>Proof #2: Pythagorean Puzzle: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A17588-B609-444F-B124-A80629288B7D}"/>
              </a:ext>
            </a:extLst>
          </p:cNvPr>
          <p:cNvSpPr>
            <a:spLocks noChangeArrowheads="1"/>
          </p:cNvSpPr>
          <p:nvPr/>
        </p:nvSpPr>
        <p:spPr bwMode="auto">
          <a:xfrm rot="1320831">
            <a:off x="1238250" y="2952750"/>
            <a:ext cx="868363" cy="857250"/>
          </a:xfrm>
          <a:prstGeom prst="rect">
            <a:avLst/>
          </a:prstGeom>
          <a:solidFill>
            <a:srgbClr val="7030A0">
              <a:alpha val="38039"/>
            </a:srgbClr>
          </a:solidFill>
          <a:ln w="349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pSp>
        <p:nvGrpSpPr>
          <p:cNvPr id="10244" name="Group 42">
            <a:extLst>
              <a:ext uri="{FF2B5EF4-FFF2-40B4-BE49-F238E27FC236}">
                <a16:creationId xmlns:a16="http://schemas.microsoft.com/office/drawing/2014/main" id="{83D589BD-E3A3-4F67-B8E0-721B18C709EF}"/>
              </a:ext>
            </a:extLst>
          </p:cNvPr>
          <p:cNvGrpSpPr>
            <a:grpSpLocks/>
          </p:cNvGrpSpPr>
          <p:nvPr/>
        </p:nvGrpSpPr>
        <p:grpSpPr bwMode="auto">
          <a:xfrm>
            <a:off x="1914525" y="3167063"/>
            <a:ext cx="2228850" cy="752475"/>
            <a:chOff x="2718977" y="3167094"/>
            <a:chExt cx="2228472" cy="752203"/>
          </a:xfrm>
        </p:grpSpPr>
        <p:sp>
          <p:nvSpPr>
            <p:cNvPr id="10293" name="Isosceles Triangle 4">
              <a:extLst>
                <a:ext uri="{FF2B5EF4-FFF2-40B4-BE49-F238E27FC236}">
                  <a16:creationId xmlns:a16="http://schemas.microsoft.com/office/drawing/2014/main" id="{C801D190-9EF8-4F1C-80DC-3E165FF6E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8977" y="3167094"/>
              <a:ext cx="2228472" cy="752203"/>
            </a:xfrm>
            <a:prstGeom prst="triangle">
              <a:avLst>
                <a:gd name="adj" fmla="val 13861"/>
              </a:avLst>
            </a:prstGeom>
            <a:solidFill>
              <a:schemeClr val="accent1">
                <a:alpha val="41960"/>
              </a:schemeClr>
            </a:solidFill>
            <a:ln w="381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0294" name="Rectangle 6">
              <a:extLst>
                <a:ext uri="{FF2B5EF4-FFF2-40B4-BE49-F238E27FC236}">
                  <a16:creationId xmlns:a16="http://schemas.microsoft.com/office/drawing/2014/main" id="{85BD8390-9FA6-452F-99BB-5734F4E4A84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320831">
              <a:off x="2980506" y="3199984"/>
              <a:ext cx="216184" cy="209211"/>
            </a:xfrm>
            <a:prstGeom prst="rect">
              <a:avLst/>
            </a:prstGeom>
            <a:solidFill>
              <a:srgbClr val="7030A0">
                <a:alpha val="0"/>
              </a:srgbClr>
            </a:solidFill>
            <a:ln w="25400" algn="ctr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D4DF43F-CEEA-4D95-8D1E-A2EFF8E6C4C0}"/>
              </a:ext>
            </a:extLst>
          </p:cNvPr>
          <p:cNvGrpSpPr>
            <a:grpSpLocks/>
          </p:cNvGrpSpPr>
          <p:nvPr/>
        </p:nvGrpSpPr>
        <p:grpSpPr bwMode="auto">
          <a:xfrm>
            <a:off x="3592513" y="2578100"/>
            <a:ext cx="1106487" cy="1341438"/>
            <a:chOff x="4395638" y="2577914"/>
            <a:chExt cx="1106757" cy="1341383"/>
          </a:xfrm>
        </p:grpSpPr>
        <p:sp>
          <p:nvSpPr>
            <p:cNvPr id="10290" name="Rectangle 7">
              <a:extLst>
                <a:ext uri="{FF2B5EF4-FFF2-40B4-BE49-F238E27FC236}">
                  <a16:creationId xmlns:a16="http://schemas.microsoft.com/office/drawing/2014/main" id="{F937A1BD-60C7-4C8C-BF3D-0FE1849F91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solidFill>
              <a:srgbClr val="FF0000">
                <a:alpha val="7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0291" name="Right Triangle 8">
              <a:extLst>
                <a:ext uri="{FF2B5EF4-FFF2-40B4-BE49-F238E27FC236}">
                  <a16:creationId xmlns:a16="http://schemas.microsoft.com/office/drawing/2014/main" id="{E8B30DEF-2C1B-474E-B18C-70147F8AB76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solidFill>
              <a:srgbClr val="FF0000">
                <a:alpha val="7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0292" name="Isosceles Triangle 10">
              <a:extLst>
                <a:ext uri="{FF2B5EF4-FFF2-40B4-BE49-F238E27FC236}">
                  <a16:creationId xmlns:a16="http://schemas.microsoft.com/office/drawing/2014/main" id="{8D001AAB-F7B1-4545-AB8B-111F7915786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395638" y="3689591"/>
              <a:ext cx="666885" cy="229706"/>
            </a:xfrm>
            <a:prstGeom prst="triangle">
              <a:avLst>
                <a:gd name="adj" fmla="val 88778"/>
              </a:avLst>
            </a:prstGeom>
            <a:solidFill>
              <a:srgbClr val="FF0000">
                <a:alpha val="7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2A2AE93-6BE2-4A68-9966-7F06F3CAE21C}"/>
              </a:ext>
            </a:extLst>
          </p:cNvPr>
          <p:cNvGrpSpPr/>
          <p:nvPr/>
        </p:nvGrpSpPr>
        <p:grpSpPr>
          <a:xfrm>
            <a:off x="1907933" y="3944056"/>
            <a:ext cx="1115751" cy="1341383"/>
            <a:chOff x="4386644" y="2577914"/>
            <a:chExt cx="1115751" cy="1341383"/>
          </a:xfrm>
          <a:solidFill>
            <a:srgbClr val="FF0000">
              <a:alpha val="70000"/>
            </a:srgbClr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B9F8828-7AB7-4576-82DD-BCD1D80FC93E}"/>
                </a:ext>
              </a:extLst>
            </p:cNvPr>
            <p:cNvSpPr/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34F05530-FBD5-49AC-BC02-EB13EBFD7713}"/>
                </a:ext>
              </a:extLst>
            </p:cNvPr>
            <p:cNvSpPr/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D932DEC6-B2AB-4EB9-A66E-E9F3EBD60290}"/>
                </a:ext>
              </a:extLst>
            </p:cNvPr>
            <p:cNvSpPr/>
            <p:nvPr/>
          </p:nvSpPr>
          <p:spPr bwMode="auto">
            <a:xfrm flipV="1">
              <a:off x="4386644" y="3689591"/>
              <a:ext cx="666885" cy="229706"/>
            </a:xfrm>
            <a:prstGeom prst="triangle">
              <a:avLst>
                <a:gd name="adj" fmla="val 86978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FA005D1-4B6E-4ED7-AB80-5771377F08B1}"/>
              </a:ext>
            </a:extLst>
          </p:cNvPr>
          <p:cNvGrpSpPr/>
          <p:nvPr/>
        </p:nvGrpSpPr>
        <p:grpSpPr>
          <a:xfrm rot="10800000">
            <a:off x="2463020" y="1214975"/>
            <a:ext cx="1106757" cy="1341383"/>
            <a:chOff x="4395638" y="2577914"/>
            <a:chExt cx="1106757" cy="1341383"/>
          </a:xfrm>
          <a:solidFill>
            <a:srgbClr val="00B050">
              <a:alpha val="70000"/>
            </a:srgbClr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F528F3F-5D07-47F1-8B08-1C517D0987C1}"/>
                </a:ext>
              </a:extLst>
            </p:cNvPr>
            <p:cNvSpPr/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36DB90C3-BC84-4E31-BECA-E3BC3E985599}"/>
                </a:ext>
              </a:extLst>
            </p:cNvPr>
            <p:cNvSpPr/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6C7A988A-E43F-4F3C-87E9-782735209B3D}"/>
                </a:ext>
              </a:extLst>
            </p:cNvPr>
            <p:cNvSpPr/>
            <p:nvPr/>
          </p:nvSpPr>
          <p:spPr bwMode="auto">
            <a:xfrm flipV="1">
              <a:off x="4395638" y="3689591"/>
              <a:ext cx="666885" cy="229706"/>
            </a:xfrm>
            <a:prstGeom prst="triangle">
              <a:avLst>
                <a:gd name="adj" fmla="val 88776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B9274F3-9A5B-435B-A08F-9B7BEF9B5AEA}"/>
              </a:ext>
            </a:extLst>
          </p:cNvPr>
          <p:cNvGrpSpPr/>
          <p:nvPr/>
        </p:nvGrpSpPr>
        <p:grpSpPr>
          <a:xfrm rot="10800000">
            <a:off x="3031412" y="4836178"/>
            <a:ext cx="1112753" cy="1341383"/>
            <a:chOff x="4389642" y="2577914"/>
            <a:chExt cx="1112753" cy="1341383"/>
          </a:xfrm>
          <a:solidFill>
            <a:srgbClr val="00B050">
              <a:alpha val="70000"/>
            </a:srgbClr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32FE906-728F-4082-A6F1-293F329ABAF6}"/>
                </a:ext>
              </a:extLst>
            </p:cNvPr>
            <p:cNvSpPr/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23" name="Right Triangle 22">
              <a:extLst>
                <a:ext uri="{FF2B5EF4-FFF2-40B4-BE49-F238E27FC236}">
                  <a16:creationId xmlns:a16="http://schemas.microsoft.com/office/drawing/2014/main" id="{46D67575-4F56-4A38-A911-2E807BA3101C}"/>
                </a:ext>
              </a:extLst>
            </p:cNvPr>
            <p:cNvSpPr/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260261F4-6A00-47FB-9BC7-EA591BF6D96E}"/>
                </a:ext>
              </a:extLst>
            </p:cNvPr>
            <p:cNvSpPr/>
            <p:nvPr/>
          </p:nvSpPr>
          <p:spPr bwMode="auto">
            <a:xfrm flipV="1">
              <a:off x="4389642" y="3689591"/>
              <a:ext cx="666885" cy="229706"/>
            </a:xfrm>
            <a:prstGeom prst="triangle">
              <a:avLst>
                <a:gd name="adj" fmla="val 86528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78ED496-D49A-4861-9293-1A3E1B6E6F93}"/>
              </a:ext>
            </a:extLst>
          </p:cNvPr>
          <p:cNvGrpSpPr>
            <a:grpSpLocks/>
          </p:cNvGrpSpPr>
          <p:nvPr/>
        </p:nvGrpSpPr>
        <p:grpSpPr bwMode="auto">
          <a:xfrm rot="-5400000">
            <a:off x="3714750" y="1335088"/>
            <a:ext cx="1106487" cy="1341438"/>
            <a:chOff x="4395638" y="2577914"/>
            <a:chExt cx="1106757" cy="1341383"/>
          </a:xfrm>
        </p:grpSpPr>
        <p:sp>
          <p:nvSpPr>
            <p:cNvPr id="10287" name="Rectangle 25">
              <a:extLst>
                <a:ext uri="{FF2B5EF4-FFF2-40B4-BE49-F238E27FC236}">
                  <a16:creationId xmlns:a16="http://schemas.microsoft.com/office/drawing/2014/main" id="{C14DD8CE-D48E-4656-979C-0949A3B3A4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solidFill>
              <a:srgbClr val="00B0F0">
                <a:alpha val="5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0288" name="Right Triangle 26">
              <a:extLst>
                <a:ext uri="{FF2B5EF4-FFF2-40B4-BE49-F238E27FC236}">
                  <a16:creationId xmlns:a16="http://schemas.microsoft.com/office/drawing/2014/main" id="{58A8E312-3DA9-4B65-BB94-AACFD623572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solidFill>
              <a:srgbClr val="00B0F0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0289" name="Isosceles Triangle 27">
              <a:extLst>
                <a:ext uri="{FF2B5EF4-FFF2-40B4-BE49-F238E27FC236}">
                  <a16:creationId xmlns:a16="http://schemas.microsoft.com/office/drawing/2014/main" id="{8D211BD4-0A74-4537-964D-6674D1EBA0F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395638" y="3689591"/>
              <a:ext cx="666885" cy="229706"/>
            </a:xfrm>
            <a:prstGeom prst="triangle">
              <a:avLst>
                <a:gd name="adj" fmla="val 88778"/>
              </a:avLst>
            </a:prstGeom>
            <a:solidFill>
              <a:srgbClr val="00B0F0">
                <a:alpha val="5411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22F51E6-393C-44FE-A68F-8AD156C9B6DC}"/>
              </a:ext>
            </a:extLst>
          </p:cNvPr>
          <p:cNvGrpSpPr/>
          <p:nvPr/>
        </p:nvGrpSpPr>
        <p:grpSpPr>
          <a:xfrm rot="16200000">
            <a:off x="2034325" y="4951993"/>
            <a:ext cx="1115751" cy="1341384"/>
            <a:chOff x="4386644" y="2577914"/>
            <a:chExt cx="1115751" cy="1341384"/>
          </a:xfrm>
          <a:solidFill>
            <a:srgbClr val="00B0F0">
              <a:alpha val="70000"/>
            </a:srgbClr>
          </a:solidFill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8F25922-FA9A-4B40-9D73-8CA7E86192FF}"/>
                </a:ext>
              </a:extLst>
            </p:cNvPr>
            <p:cNvSpPr/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31" name="Right Triangle 30">
              <a:extLst>
                <a:ext uri="{FF2B5EF4-FFF2-40B4-BE49-F238E27FC236}">
                  <a16:creationId xmlns:a16="http://schemas.microsoft.com/office/drawing/2014/main" id="{096CB235-0ED5-4B68-BF09-15430ED38D04}"/>
                </a:ext>
              </a:extLst>
            </p:cNvPr>
            <p:cNvSpPr/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34562BF-C814-4C03-BFD4-14A927A18C08}"/>
                </a:ext>
              </a:extLst>
            </p:cNvPr>
            <p:cNvSpPr/>
            <p:nvPr/>
          </p:nvSpPr>
          <p:spPr bwMode="auto">
            <a:xfrm flipV="1">
              <a:off x="4386644" y="3689592"/>
              <a:ext cx="666885" cy="229706"/>
            </a:xfrm>
            <a:prstGeom prst="triangle">
              <a:avLst>
                <a:gd name="adj" fmla="val 86978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74F1BDF-F4E9-4B28-AADF-50065A283AF7}"/>
              </a:ext>
            </a:extLst>
          </p:cNvPr>
          <p:cNvGrpSpPr/>
          <p:nvPr/>
        </p:nvGrpSpPr>
        <p:grpSpPr>
          <a:xfrm rot="5400000">
            <a:off x="2908337" y="3825410"/>
            <a:ext cx="1112752" cy="1341383"/>
            <a:chOff x="4389643" y="2577914"/>
            <a:chExt cx="1112752" cy="1341383"/>
          </a:xfrm>
          <a:solidFill>
            <a:srgbClr val="FFFF00">
              <a:alpha val="70000"/>
            </a:srgbClr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D746AFB-FF30-46B7-B27E-1B831BD31CB3}"/>
                </a:ext>
              </a:extLst>
            </p:cNvPr>
            <p:cNvSpPr/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35" name="Right Triangle 34">
              <a:extLst>
                <a:ext uri="{FF2B5EF4-FFF2-40B4-BE49-F238E27FC236}">
                  <a16:creationId xmlns:a16="http://schemas.microsoft.com/office/drawing/2014/main" id="{9974DB15-B3BD-4057-913A-7C4EB23B9976}"/>
                </a:ext>
              </a:extLst>
            </p:cNvPr>
            <p:cNvSpPr/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027C3561-14FA-465B-91A6-CEDB7A68E7CD}"/>
                </a:ext>
              </a:extLst>
            </p:cNvPr>
            <p:cNvSpPr/>
            <p:nvPr/>
          </p:nvSpPr>
          <p:spPr bwMode="auto">
            <a:xfrm flipV="1">
              <a:off x="4389643" y="3689591"/>
              <a:ext cx="666885" cy="229706"/>
            </a:xfrm>
            <a:prstGeom prst="triangle">
              <a:avLst>
                <a:gd name="adj" fmla="val 86528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2D7A844-77A2-4179-B553-4E19DC5419E5}"/>
              </a:ext>
            </a:extLst>
          </p:cNvPr>
          <p:cNvGrpSpPr/>
          <p:nvPr/>
        </p:nvGrpSpPr>
        <p:grpSpPr>
          <a:xfrm rot="5400000">
            <a:off x="2353655" y="2465273"/>
            <a:ext cx="1106757" cy="1341383"/>
            <a:chOff x="4395638" y="2577914"/>
            <a:chExt cx="1106757" cy="1341383"/>
          </a:xfrm>
          <a:solidFill>
            <a:srgbClr val="FFFF00">
              <a:alpha val="70000"/>
            </a:srgbClr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AFD6435-1FBB-4AFE-BFE3-819F9E01E0BC}"/>
                </a:ext>
              </a:extLst>
            </p:cNvPr>
            <p:cNvSpPr/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39" name="Right Triangle 38">
              <a:extLst>
                <a:ext uri="{FF2B5EF4-FFF2-40B4-BE49-F238E27FC236}">
                  <a16:creationId xmlns:a16="http://schemas.microsoft.com/office/drawing/2014/main" id="{C02977D3-7F9C-45AB-B77D-D39BE6CE9F59}"/>
                </a:ext>
              </a:extLst>
            </p:cNvPr>
            <p:cNvSpPr/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4985D9FF-7D67-44AF-A0F4-FEF8C7814543}"/>
                </a:ext>
              </a:extLst>
            </p:cNvPr>
            <p:cNvSpPr/>
            <p:nvPr/>
          </p:nvSpPr>
          <p:spPr bwMode="auto">
            <a:xfrm flipV="1">
              <a:off x="4395638" y="3689591"/>
              <a:ext cx="666885" cy="229706"/>
            </a:xfrm>
            <a:prstGeom prst="triangle">
              <a:avLst>
                <a:gd name="adj" fmla="val 88776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5874F91-2B3C-4A2A-A171-9B0494174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919538"/>
            <a:ext cx="2244725" cy="2268537"/>
          </a:xfrm>
          <a:prstGeom prst="rect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2BE028A-63BC-4677-A67D-493A7A3F2D19}"/>
              </a:ext>
            </a:extLst>
          </p:cNvPr>
          <p:cNvSpPr>
            <a:spLocks noChangeArrowheads="1"/>
          </p:cNvSpPr>
          <p:nvPr/>
        </p:nvSpPr>
        <p:spPr bwMode="auto">
          <a:xfrm rot="1320000">
            <a:off x="2538413" y="1538288"/>
            <a:ext cx="2106612" cy="2087562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281B0E1-B260-42D3-869B-920A555D316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63800" y="2563813"/>
            <a:ext cx="2246313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F03F134-136C-4750-9595-8F1801E216B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55069" y="2575719"/>
            <a:ext cx="2246312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81A22BA-4E32-46CC-B8B5-CBF355E0A7B0}"/>
              </a:ext>
            </a:extLst>
          </p:cNvPr>
          <p:cNvGrpSpPr/>
          <p:nvPr/>
        </p:nvGrpSpPr>
        <p:grpSpPr>
          <a:xfrm rot="10800000">
            <a:off x="2494034" y="1232033"/>
            <a:ext cx="1106757" cy="1341383"/>
            <a:chOff x="4395638" y="2577914"/>
            <a:chExt cx="1106757" cy="1341383"/>
          </a:xfrm>
          <a:solidFill>
            <a:srgbClr val="00B050">
              <a:alpha val="70000"/>
            </a:srgbClr>
          </a:solidFill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091C80FC-3C83-405E-AE26-699CE7E09B70}"/>
                </a:ext>
              </a:extLst>
            </p:cNvPr>
            <p:cNvSpPr/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49" name="Right Triangle 48">
              <a:extLst>
                <a:ext uri="{FF2B5EF4-FFF2-40B4-BE49-F238E27FC236}">
                  <a16:creationId xmlns:a16="http://schemas.microsoft.com/office/drawing/2014/main" id="{1AF2F8B1-FAB4-409E-836F-311840BCAEED}"/>
                </a:ext>
              </a:extLst>
            </p:cNvPr>
            <p:cNvSpPr/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65F26965-666A-4A05-9AB7-52D8C037146C}"/>
                </a:ext>
              </a:extLst>
            </p:cNvPr>
            <p:cNvSpPr/>
            <p:nvPr/>
          </p:nvSpPr>
          <p:spPr bwMode="auto">
            <a:xfrm flipV="1">
              <a:off x="4395638" y="3689591"/>
              <a:ext cx="666885" cy="229706"/>
            </a:xfrm>
            <a:prstGeom prst="triangle">
              <a:avLst>
                <a:gd name="adj" fmla="val 88776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AE59A47-1B74-46D2-B132-B356FEB4F0F8}"/>
              </a:ext>
            </a:extLst>
          </p:cNvPr>
          <p:cNvGrpSpPr/>
          <p:nvPr/>
        </p:nvGrpSpPr>
        <p:grpSpPr>
          <a:xfrm rot="16200000">
            <a:off x="3710132" y="1310125"/>
            <a:ext cx="1106757" cy="1341383"/>
            <a:chOff x="4395638" y="2577914"/>
            <a:chExt cx="1106757" cy="1341383"/>
          </a:xfrm>
          <a:solidFill>
            <a:srgbClr val="00B0F0">
              <a:alpha val="70000"/>
            </a:srgbClr>
          </a:solidFill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F901AA6-9C5E-48C6-9129-F5065FF8E5B6}"/>
                </a:ext>
              </a:extLst>
            </p:cNvPr>
            <p:cNvSpPr/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53" name="Right Triangle 52">
              <a:extLst>
                <a:ext uri="{FF2B5EF4-FFF2-40B4-BE49-F238E27FC236}">
                  <a16:creationId xmlns:a16="http://schemas.microsoft.com/office/drawing/2014/main" id="{3C6D99D9-BB5A-402E-AC6F-F4B1C8F0F658}"/>
                </a:ext>
              </a:extLst>
            </p:cNvPr>
            <p:cNvSpPr/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B54315E8-7AC4-4A59-A161-231053627BE0}"/>
                </a:ext>
              </a:extLst>
            </p:cNvPr>
            <p:cNvSpPr/>
            <p:nvPr/>
          </p:nvSpPr>
          <p:spPr bwMode="auto">
            <a:xfrm flipV="1">
              <a:off x="4395638" y="3689591"/>
              <a:ext cx="666885" cy="229706"/>
            </a:xfrm>
            <a:prstGeom prst="triangle">
              <a:avLst>
                <a:gd name="adj" fmla="val 88776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57AD78C-4020-451B-8B5B-76596749EEE2}"/>
              </a:ext>
            </a:extLst>
          </p:cNvPr>
          <p:cNvGrpSpPr>
            <a:grpSpLocks/>
          </p:cNvGrpSpPr>
          <p:nvPr/>
        </p:nvGrpSpPr>
        <p:grpSpPr bwMode="auto">
          <a:xfrm>
            <a:off x="3602038" y="2595563"/>
            <a:ext cx="1108075" cy="1341437"/>
            <a:chOff x="4395638" y="2577914"/>
            <a:chExt cx="1106757" cy="1341383"/>
          </a:xfrm>
        </p:grpSpPr>
        <p:sp>
          <p:nvSpPr>
            <p:cNvPr id="10284" name="Rectangle 55">
              <a:extLst>
                <a:ext uri="{FF2B5EF4-FFF2-40B4-BE49-F238E27FC236}">
                  <a16:creationId xmlns:a16="http://schemas.microsoft.com/office/drawing/2014/main" id="{5F84721C-3A86-4FB1-83A5-AC540D7DD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solidFill>
              <a:srgbClr val="FF0000">
                <a:alpha val="7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0285" name="Right Triangle 56">
              <a:extLst>
                <a:ext uri="{FF2B5EF4-FFF2-40B4-BE49-F238E27FC236}">
                  <a16:creationId xmlns:a16="http://schemas.microsoft.com/office/drawing/2014/main" id="{C15F8823-5CDE-4043-9DB4-919A1DD49A2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solidFill>
              <a:srgbClr val="FF0000">
                <a:alpha val="7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0286" name="Isosceles Triangle 57">
              <a:extLst>
                <a:ext uri="{FF2B5EF4-FFF2-40B4-BE49-F238E27FC236}">
                  <a16:creationId xmlns:a16="http://schemas.microsoft.com/office/drawing/2014/main" id="{16991A12-FA61-4399-B239-70C9DD9A772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395638" y="3689591"/>
              <a:ext cx="666885" cy="229706"/>
            </a:xfrm>
            <a:prstGeom prst="triangle">
              <a:avLst>
                <a:gd name="adj" fmla="val 88778"/>
              </a:avLst>
            </a:prstGeom>
            <a:solidFill>
              <a:srgbClr val="FF0000">
                <a:alpha val="7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CF3E3E6-D927-4C61-8303-FC970CD7261D}"/>
              </a:ext>
            </a:extLst>
          </p:cNvPr>
          <p:cNvGrpSpPr/>
          <p:nvPr/>
        </p:nvGrpSpPr>
        <p:grpSpPr>
          <a:xfrm rot="5400000">
            <a:off x="2334884" y="2453387"/>
            <a:ext cx="1106757" cy="1341383"/>
            <a:chOff x="4395638" y="2577914"/>
            <a:chExt cx="1106757" cy="1341383"/>
          </a:xfrm>
          <a:solidFill>
            <a:srgbClr val="FFFF00">
              <a:alpha val="70000"/>
            </a:srgbClr>
          </a:solidFill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68E5676-A075-4202-B377-D8CA4DDC5E1A}"/>
                </a:ext>
              </a:extLst>
            </p:cNvPr>
            <p:cNvSpPr/>
            <p:nvPr/>
          </p:nvSpPr>
          <p:spPr bwMode="auto">
            <a:xfrm>
              <a:off x="4395638" y="2577914"/>
              <a:ext cx="666885" cy="1111677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61" name="Right Triangle 60">
              <a:extLst>
                <a:ext uri="{FF2B5EF4-FFF2-40B4-BE49-F238E27FC236}">
                  <a16:creationId xmlns:a16="http://schemas.microsoft.com/office/drawing/2014/main" id="{DF14FAD8-D5D0-4BFE-AD25-B09ADAB8E490}"/>
                </a:ext>
              </a:extLst>
            </p:cNvPr>
            <p:cNvSpPr/>
            <p:nvPr/>
          </p:nvSpPr>
          <p:spPr bwMode="auto">
            <a:xfrm flipV="1">
              <a:off x="5062523" y="2577914"/>
              <a:ext cx="439872" cy="1090350"/>
            </a:xfrm>
            <a:prstGeom prst="rtTriangl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1CF6FF0B-E88C-438E-B37A-5F3F68B49C7B}"/>
                </a:ext>
              </a:extLst>
            </p:cNvPr>
            <p:cNvSpPr/>
            <p:nvPr/>
          </p:nvSpPr>
          <p:spPr bwMode="auto">
            <a:xfrm flipV="1">
              <a:off x="4395638" y="3689591"/>
              <a:ext cx="666885" cy="229706"/>
            </a:xfrm>
            <a:prstGeom prst="triangle">
              <a:avLst>
                <a:gd name="adj" fmla="val 88776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</p:grpSp>
      <p:sp>
        <p:nvSpPr>
          <p:cNvPr id="63" name="Rectangle 62">
            <a:extLst>
              <a:ext uri="{FF2B5EF4-FFF2-40B4-BE49-F238E27FC236}">
                <a16:creationId xmlns:a16="http://schemas.microsoft.com/office/drawing/2014/main" id="{F0B30EC9-94A7-4340-8FB7-EA4A21E6E123}"/>
              </a:ext>
            </a:extLst>
          </p:cNvPr>
          <p:cNvSpPr>
            <a:spLocks noChangeArrowheads="1"/>
          </p:cNvSpPr>
          <p:nvPr/>
        </p:nvSpPr>
        <p:spPr bwMode="auto">
          <a:xfrm rot="1320831">
            <a:off x="1271588" y="2938463"/>
            <a:ext cx="868362" cy="858837"/>
          </a:xfrm>
          <a:prstGeom prst="rect">
            <a:avLst/>
          </a:prstGeom>
          <a:solidFill>
            <a:srgbClr val="7030A0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8E52C5B-2A33-4F22-AAAC-2C0A8BA890A7}"/>
              </a:ext>
            </a:extLst>
          </p:cNvPr>
          <p:cNvSpPr>
            <a:spLocks noChangeArrowheads="1"/>
          </p:cNvSpPr>
          <p:nvPr/>
        </p:nvSpPr>
        <p:spPr bwMode="auto">
          <a:xfrm rot="1320831">
            <a:off x="2601913" y="4643438"/>
            <a:ext cx="846137" cy="825500"/>
          </a:xfrm>
          <a:prstGeom prst="rect">
            <a:avLst/>
          </a:prstGeom>
          <a:solidFill>
            <a:srgbClr val="7030A0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65" name="Object 2">
            <a:extLst>
              <a:ext uri="{FF2B5EF4-FFF2-40B4-BE49-F238E27FC236}">
                <a16:creationId xmlns:a16="http://schemas.microsoft.com/office/drawing/2014/main" id="{F349A7C2-D5A7-418E-B078-F257D4033E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2425" y="992188"/>
          <a:ext cx="11366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45626" imgH="355292" progId="Equation.DSMT4">
                  <p:embed/>
                </p:oleObj>
              </mc:Choice>
              <mc:Fallback>
                <p:oleObj name="Equation" r:id="rId3" imgW="545626" imgH="355292" progId="Equation.DSMT4">
                  <p:embed/>
                  <p:pic>
                    <p:nvPicPr>
                      <p:cNvPr id="65" name="Object 2">
                        <a:extLst>
                          <a:ext uri="{FF2B5EF4-FFF2-40B4-BE49-F238E27FC236}">
                            <a16:creationId xmlns:a16="http://schemas.microsoft.com/office/drawing/2014/main" id="{F349A7C2-D5A7-418E-B078-F257D4033E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425" y="992188"/>
                        <a:ext cx="113665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3">
            <a:extLst>
              <a:ext uri="{FF2B5EF4-FFF2-40B4-BE49-F238E27FC236}">
                <a16:creationId xmlns:a16="http://schemas.microsoft.com/office/drawing/2014/main" id="{1A500C2E-267F-4E7E-AF36-1314765914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888" y="2879725"/>
          <a:ext cx="1003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2391" imgH="355446" progId="Equation.DSMT4">
                  <p:embed/>
                </p:oleObj>
              </mc:Choice>
              <mc:Fallback>
                <p:oleObj name="Equation" r:id="rId5" imgW="482391" imgH="355446" progId="Equation.DSMT4">
                  <p:embed/>
                  <p:pic>
                    <p:nvPicPr>
                      <p:cNvPr id="66" name="Object 3">
                        <a:extLst>
                          <a:ext uri="{FF2B5EF4-FFF2-40B4-BE49-F238E27FC236}">
                            <a16:creationId xmlns:a16="http://schemas.microsoft.com/office/drawing/2014/main" id="{1A500C2E-267F-4E7E-AF36-131476591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8" y="2879725"/>
                        <a:ext cx="10033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4">
            <a:extLst>
              <a:ext uri="{FF2B5EF4-FFF2-40B4-BE49-F238E27FC236}">
                <a16:creationId xmlns:a16="http://schemas.microsoft.com/office/drawing/2014/main" id="{152BC717-5F2F-4491-BCF6-98659BB876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302438"/>
              </p:ext>
            </p:extLst>
          </p:nvPr>
        </p:nvGraphicFramePr>
        <p:xfrm>
          <a:off x="2447277" y="6170475"/>
          <a:ext cx="1003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2391" imgH="355446" progId="Equation.DSMT4">
                  <p:embed/>
                </p:oleObj>
              </mc:Choice>
              <mc:Fallback>
                <p:oleObj name="Equation" r:id="rId7" imgW="482391" imgH="355446" progId="Equation.DSMT4">
                  <p:embed/>
                  <p:pic>
                    <p:nvPicPr>
                      <p:cNvPr id="67" name="Object 4">
                        <a:extLst>
                          <a:ext uri="{FF2B5EF4-FFF2-40B4-BE49-F238E27FC236}">
                            <a16:creationId xmlns:a16="http://schemas.microsoft.com/office/drawing/2014/main" id="{152BC717-5F2F-4491-BCF6-98659BB876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277" y="6170475"/>
                        <a:ext cx="10033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5">
            <a:extLst>
              <a:ext uri="{FF2B5EF4-FFF2-40B4-BE49-F238E27FC236}">
                <a16:creationId xmlns:a16="http://schemas.microsoft.com/office/drawing/2014/main" id="{9B9B6B16-BB71-44A0-868D-74F16E6BD8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629690"/>
              </p:ext>
            </p:extLst>
          </p:nvPr>
        </p:nvGraphicFramePr>
        <p:xfrm>
          <a:off x="5949292" y="4240768"/>
          <a:ext cx="11366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5626" imgH="355292" progId="Equation.DSMT4">
                  <p:embed/>
                </p:oleObj>
              </mc:Choice>
              <mc:Fallback>
                <p:oleObj name="Equation" r:id="rId9" imgW="545626" imgH="355292" progId="Equation.DSMT4">
                  <p:embed/>
                  <p:pic>
                    <p:nvPicPr>
                      <p:cNvPr id="68" name="Object 5">
                        <a:extLst>
                          <a:ext uri="{FF2B5EF4-FFF2-40B4-BE49-F238E27FC236}">
                            <a16:creationId xmlns:a16="http://schemas.microsoft.com/office/drawing/2014/main" id="{9B9B6B16-BB71-44A0-868D-74F16E6BD8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292" y="4240768"/>
                        <a:ext cx="113665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">
            <a:extLst>
              <a:ext uri="{FF2B5EF4-FFF2-40B4-BE49-F238E27FC236}">
                <a16:creationId xmlns:a16="http://schemas.microsoft.com/office/drawing/2014/main" id="{9401E49B-2F23-4E60-9271-B5B4F38574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2796"/>
              </p:ext>
            </p:extLst>
          </p:nvPr>
        </p:nvGraphicFramePr>
        <p:xfrm>
          <a:off x="7505042" y="4240768"/>
          <a:ext cx="1003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391" imgH="355446" progId="Equation.DSMT4">
                  <p:embed/>
                </p:oleObj>
              </mc:Choice>
              <mc:Fallback>
                <p:oleObj name="Equation" r:id="rId10" imgW="482391" imgH="355446" progId="Equation.DSMT4">
                  <p:embed/>
                  <p:pic>
                    <p:nvPicPr>
                      <p:cNvPr id="69" name="Object 6">
                        <a:extLst>
                          <a:ext uri="{FF2B5EF4-FFF2-40B4-BE49-F238E27FC236}">
                            <a16:creationId xmlns:a16="http://schemas.microsoft.com/office/drawing/2014/main" id="{9401E49B-2F23-4E60-9271-B5B4F38574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042" y="4240768"/>
                        <a:ext cx="10033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7">
            <a:extLst>
              <a:ext uri="{FF2B5EF4-FFF2-40B4-BE49-F238E27FC236}">
                <a16:creationId xmlns:a16="http://schemas.microsoft.com/office/drawing/2014/main" id="{A4F25495-470E-4F83-999A-A93DC57260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670852"/>
              </p:ext>
            </p:extLst>
          </p:nvPr>
        </p:nvGraphicFramePr>
        <p:xfrm>
          <a:off x="4368142" y="4240768"/>
          <a:ext cx="1003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391" imgH="355446" progId="Equation.DSMT4">
                  <p:embed/>
                </p:oleObj>
              </mc:Choice>
              <mc:Fallback>
                <p:oleObj name="Equation" r:id="rId11" imgW="482391" imgH="355446" progId="Equation.DSMT4">
                  <p:embed/>
                  <p:pic>
                    <p:nvPicPr>
                      <p:cNvPr id="70" name="Object 7">
                        <a:extLst>
                          <a:ext uri="{FF2B5EF4-FFF2-40B4-BE49-F238E27FC236}">
                            <a16:creationId xmlns:a16="http://schemas.microsoft.com/office/drawing/2014/main" id="{A4F25495-470E-4F83-999A-A93DC57260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142" y="4240768"/>
                        <a:ext cx="10033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8">
            <a:extLst>
              <a:ext uri="{FF2B5EF4-FFF2-40B4-BE49-F238E27FC236}">
                <a16:creationId xmlns:a16="http://schemas.microsoft.com/office/drawing/2014/main" id="{82A9B74B-DA77-4321-AAC3-544EADEB5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228950"/>
              </p:ext>
            </p:extLst>
          </p:nvPr>
        </p:nvGraphicFramePr>
        <p:xfrm>
          <a:off x="5434942" y="4461431"/>
          <a:ext cx="36353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518" imgH="126835" progId="Equation.DSMT4">
                  <p:embed/>
                </p:oleObj>
              </mc:Choice>
              <mc:Fallback>
                <p:oleObj name="Equation" r:id="rId12" imgW="139518" imgH="126835" progId="Equation.DSMT4">
                  <p:embed/>
                  <p:pic>
                    <p:nvPicPr>
                      <p:cNvPr id="71" name="Object 8">
                        <a:extLst>
                          <a:ext uri="{FF2B5EF4-FFF2-40B4-BE49-F238E27FC236}">
                            <a16:creationId xmlns:a16="http://schemas.microsoft.com/office/drawing/2014/main" id="{82A9B74B-DA77-4321-AAC3-544EADEB5F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942" y="4461431"/>
                        <a:ext cx="363538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9">
            <a:extLst>
              <a:ext uri="{FF2B5EF4-FFF2-40B4-BE49-F238E27FC236}">
                <a16:creationId xmlns:a16="http://schemas.microsoft.com/office/drawing/2014/main" id="{3581284A-836A-479B-819D-9FFB0E5E20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765017"/>
              </p:ext>
            </p:extLst>
          </p:nvPr>
        </p:nvGraphicFramePr>
        <p:xfrm>
          <a:off x="7085942" y="4402693"/>
          <a:ext cx="36353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39" imgH="152334" progId="Equation.DSMT4">
                  <p:embed/>
                </p:oleObj>
              </mc:Choice>
              <mc:Fallback>
                <p:oleObj name="Equation" r:id="rId14" imgW="139639" imgH="152334" progId="Equation.DSMT4">
                  <p:embed/>
                  <p:pic>
                    <p:nvPicPr>
                      <p:cNvPr id="72" name="Object 9">
                        <a:extLst>
                          <a:ext uri="{FF2B5EF4-FFF2-40B4-BE49-F238E27FC236}">
                            <a16:creationId xmlns:a16="http://schemas.microsoft.com/office/drawing/2014/main" id="{3581284A-836A-479B-819D-9FFB0E5E20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5942" y="4402693"/>
                        <a:ext cx="363538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>
            <a:extLst>
              <a:ext uri="{FF2B5EF4-FFF2-40B4-BE49-F238E27FC236}">
                <a16:creationId xmlns:a16="http://schemas.microsoft.com/office/drawing/2014/main" id="{6AEAC8EC-2107-4D2B-9BA0-990A40D9C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842" y="4143931"/>
            <a:ext cx="4394200" cy="889000"/>
          </a:xfrm>
          <a:prstGeom prst="rect">
            <a:avLst/>
          </a:prstGeom>
          <a:noFill/>
          <a:ln w="539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74" name="Object 5">
            <a:extLst>
              <a:ext uri="{FF2B5EF4-FFF2-40B4-BE49-F238E27FC236}">
                <a16:creationId xmlns:a16="http://schemas.microsoft.com/office/drawing/2014/main" id="{A159C984-AE57-41D5-A05D-D361D9750F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316636"/>
              </p:ext>
            </p:extLst>
          </p:nvPr>
        </p:nvGraphicFramePr>
        <p:xfrm>
          <a:off x="6112510" y="5299539"/>
          <a:ext cx="678798" cy="774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480" imgH="203040" progId="Equation.DSMT4">
                  <p:embed/>
                </p:oleObj>
              </mc:Choice>
              <mc:Fallback>
                <p:oleObj name="Equation" r:id="rId16" imgW="177480" imgH="203040" progId="Equation.DSMT4">
                  <p:embed/>
                  <p:pic>
                    <p:nvPicPr>
                      <p:cNvPr id="74" name="Object 5">
                        <a:extLst>
                          <a:ext uri="{FF2B5EF4-FFF2-40B4-BE49-F238E27FC236}">
                            <a16:creationId xmlns:a16="http://schemas.microsoft.com/office/drawing/2014/main" id="{A159C984-AE57-41D5-A05D-D361D9750F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2510" y="5299539"/>
                        <a:ext cx="678798" cy="7749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6">
            <a:extLst>
              <a:ext uri="{FF2B5EF4-FFF2-40B4-BE49-F238E27FC236}">
                <a16:creationId xmlns:a16="http://schemas.microsoft.com/office/drawing/2014/main" id="{F497672F-CBEF-406F-AC11-4A21A876B6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487046"/>
              </p:ext>
            </p:extLst>
          </p:nvPr>
        </p:nvGraphicFramePr>
        <p:xfrm>
          <a:off x="7774276" y="5376529"/>
          <a:ext cx="563340" cy="643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480" imgH="203040" progId="Equation.DSMT4">
                  <p:embed/>
                </p:oleObj>
              </mc:Choice>
              <mc:Fallback>
                <p:oleObj name="Equation" r:id="rId18" imgW="177480" imgH="203040" progId="Equation.DSMT4">
                  <p:embed/>
                  <p:pic>
                    <p:nvPicPr>
                      <p:cNvPr id="75" name="Object 6">
                        <a:extLst>
                          <a:ext uri="{FF2B5EF4-FFF2-40B4-BE49-F238E27FC236}">
                            <a16:creationId xmlns:a16="http://schemas.microsoft.com/office/drawing/2014/main" id="{F497672F-CBEF-406F-AC11-4A21A876B6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4276" y="5376529"/>
                        <a:ext cx="563340" cy="6431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">
            <a:extLst>
              <a:ext uri="{FF2B5EF4-FFF2-40B4-BE49-F238E27FC236}">
                <a16:creationId xmlns:a16="http://schemas.microsoft.com/office/drawing/2014/main" id="{E12C7329-D420-44FC-894D-D11B0A3914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290014"/>
              </p:ext>
            </p:extLst>
          </p:nvPr>
        </p:nvGraphicFramePr>
        <p:xfrm>
          <a:off x="4547504" y="5259662"/>
          <a:ext cx="715336" cy="87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4880" imgH="203040" progId="Equation.DSMT4">
                  <p:embed/>
                </p:oleObj>
              </mc:Choice>
              <mc:Fallback>
                <p:oleObj name="Equation" r:id="rId20" imgW="164880" imgH="203040" progId="Equation.DSMT4">
                  <p:embed/>
                  <p:pic>
                    <p:nvPicPr>
                      <p:cNvPr id="76" name="Object 7">
                        <a:extLst>
                          <a:ext uri="{FF2B5EF4-FFF2-40B4-BE49-F238E27FC236}">
                            <a16:creationId xmlns:a16="http://schemas.microsoft.com/office/drawing/2014/main" id="{E12C7329-D420-44FC-894D-D11B0A3914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7504" y="5259662"/>
                        <a:ext cx="715336" cy="87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8">
            <a:extLst>
              <a:ext uri="{FF2B5EF4-FFF2-40B4-BE49-F238E27FC236}">
                <a16:creationId xmlns:a16="http://schemas.microsoft.com/office/drawing/2014/main" id="{1049345A-4D04-48B7-A7B6-3C8291D40E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505988"/>
              </p:ext>
            </p:extLst>
          </p:nvPr>
        </p:nvGraphicFramePr>
        <p:xfrm>
          <a:off x="5450817" y="5571093"/>
          <a:ext cx="3635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518" imgH="126835" progId="Equation.DSMT4">
                  <p:embed/>
                </p:oleObj>
              </mc:Choice>
              <mc:Fallback>
                <p:oleObj name="Equation" r:id="rId22" imgW="139518" imgH="126835" progId="Equation.DSMT4">
                  <p:embed/>
                  <p:pic>
                    <p:nvPicPr>
                      <p:cNvPr id="77" name="Object 8">
                        <a:extLst>
                          <a:ext uri="{FF2B5EF4-FFF2-40B4-BE49-F238E27FC236}">
                            <a16:creationId xmlns:a16="http://schemas.microsoft.com/office/drawing/2014/main" id="{1049345A-4D04-48B7-A7B6-3C8291D40E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0817" y="5571093"/>
                        <a:ext cx="363538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9">
            <a:extLst>
              <a:ext uri="{FF2B5EF4-FFF2-40B4-BE49-F238E27FC236}">
                <a16:creationId xmlns:a16="http://schemas.microsoft.com/office/drawing/2014/main" id="{F0C59A69-7996-40A0-BB2A-D1D4A834AA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800618"/>
              </p:ext>
            </p:extLst>
          </p:nvPr>
        </p:nvGraphicFramePr>
        <p:xfrm>
          <a:off x="7101817" y="5529818"/>
          <a:ext cx="3619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9680" imgH="139680" progId="Equation.DSMT4">
                  <p:embed/>
                </p:oleObj>
              </mc:Choice>
              <mc:Fallback>
                <p:oleObj name="Equation" r:id="rId23" imgW="139680" imgH="139680" progId="Equation.DSMT4">
                  <p:embed/>
                  <p:pic>
                    <p:nvPicPr>
                      <p:cNvPr id="78" name="Object 9">
                        <a:extLst>
                          <a:ext uri="{FF2B5EF4-FFF2-40B4-BE49-F238E27FC236}">
                            <a16:creationId xmlns:a16="http://schemas.microsoft.com/office/drawing/2014/main" id="{F0C59A69-7996-40A0-BB2A-D1D4A834AA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1817" y="5529818"/>
                        <a:ext cx="36195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ectangle 78">
            <a:extLst>
              <a:ext uri="{FF2B5EF4-FFF2-40B4-BE49-F238E27FC236}">
                <a16:creationId xmlns:a16="http://schemas.microsoft.com/office/drawing/2014/main" id="{165C3F4B-DD4D-44F2-B028-A767E4DBB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9717" y="5253593"/>
            <a:ext cx="4394200" cy="889000"/>
          </a:xfrm>
          <a:prstGeom prst="rect">
            <a:avLst/>
          </a:prstGeom>
          <a:noFill/>
          <a:ln w="539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FFC09F-4A8C-4565-AC8A-E896BE596FA1}"/>
              </a:ext>
            </a:extLst>
          </p:cNvPr>
          <p:cNvSpPr txBox="1"/>
          <p:nvPr/>
        </p:nvSpPr>
        <p:spPr>
          <a:xfrm>
            <a:off x="4819349" y="2621813"/>
            <a:ext cx="3643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From this puzzle, we can see that the areas of the small and medium square add up to the area of the large square!!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0.00186 L 0.06024 0.5277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26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6 0.00347 L -0.18264 0.53009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84" y="2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59259E-6 L -0.18507 0.19444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53" y="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07407E-6 L 0.06406 0.2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4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2222E-6 L 0.14514 0.24931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57" y="1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1" grpId="0" animBg="1"/>
      <p:bldP spid="42" grpId="0" animBg="1"/>
      <p:bldP spid="63" grpId="0" animBg="1"/>
      <p:bldP spid="63" grpId="1" animBg="1"/>
      <p:bldP spid="63" grpId="2" animBg="1"/>
      <p:bldP spid="64" grpId="0" animBg="1"/>
      <p:bldP spid="73" grpId="0" animBg="1"/>
      <p:bldP spid="79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94541-A2D7-45A5-BF01-F91543161F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640960" cy="5760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Q1: Find the area and side length of the missing squares</a:t>
            </a: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67802166-C05C-42A5-995B-41553DD24DF8}"/>
              </a:ext>
            </a:extLst>
          </p:cNvPr>
          <p:cNvGrpSpPr>
            <a:grpSpLocks/>
          </p:cNvGrpSpPr>
          <p:nvPr/>
        </p:nvGrpSpPr>
        <p:grpSpPr bwMode="auto">
          <a:xfrm>
            <a:off x="683568" y="908720"/>
            <a:ext cx="2388145" cy="2044700"/>
            <a:chOff x="368300" y="2006600"/>
            <a:chExt cx="3669519" cy="3010400"/>
          </a:xfrm>
        </p:grpSpPr>
        <p:sp>
          <p:nvSpPr>
            <p:cNvPr id="5" name="Isosceles Triangle 3">
              <a:extLst>
                <a:ext uri="{FF2B5EF4-FFF2-40B4-BE49-F238E27FC236}">
                  <a16:creationId xmlns:a16="http://schemas.microsoft.com/office/drawing/2014/main" id="{B91857AA-39EF-4000-82A2-E5E7FE4EE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100" y="2743200"/>
              <a:ext cx="1079500" cy="1188000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4784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46E1531E-EDD9-48EE-820B-D7378008EF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00" y="2743200"/>
              <a:ext cx="1188000" cy="1188000"/>
            </a:xfrm>
            <a:prstGeom prst="rect">
              <a:avLst/>
            </a:prstGeom>
            <a:solidFill>
              <a:srgbClr val="FFC000">
                <a:alpha val="50195"/>
              </a:srgbClr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2732B5A2-6462-40BC-9558-5EB5EFBBF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100" y="3937000"/>
              <a:ext cx="1080000" cy="1080000"/>
            </a:xfrm>
            <a:prstGeom prst="rect">
              <a:avLst/>
            </a:prstGeom>
            <a:solidFill>
              <a:srgbClr val="FFC000">
                <a:alpha val="50195"/>
              </a:srgbClr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A00A49E-8803-4F04-A60E-2091FA783CF6}"/>
                </a:ext>
              </a:extLst>
            </p:cNvPr>
            <p:cNvSpPr/>
            <p:nvPr/>
          </p:nvSpPr>
          <p:spPr bwMode="auto">
            <a:xfrm rot="19113952">
              <a:off x="1892853" y="2006600"/>
              <a:ext cx="1605048" cy="1605703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graphicFrame>
          <p:nvGraphicFramePr>
            <p:cNvPr id="9" name="Object 2">
              <a:extLst>
                <a:ext uri="{FF2B5EF4-FFF2-40B4-BE49-F238E27FC236}">
                  <a16:creationId xmlns:a16="http://schemas.microsoft.com/office/drawing/2014/main" id="{7B674E67-25BF-40C9-8FED-05E4CA35977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6413" y="3125788"/>
            <a:ext cx="898525" cy="422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31613" imgH="203112" progId="Equation.DSMT4">
                    <p:embed/>
                  </p:oleObj>
                </mc:Choice>
                <mc:Fallback>
                  <p:oleObj name="Equation" r:id="rId3" imgW="431613" imgH="203112" progId="Equation.DSMT4">
                    <p:embed/>
                    <p:pic>
                      <p:nvPicPr>
                        <p:cNvPr id="9" name="Object 2">
                          <a:extLst>
                            <a:ext uri="{FF2B5EF4-FFF2-40B4-BE49-F238E27FC236}">
                              <a16:creationId xmlns:a16="http://schemas.microsoft.com/office/drawing/2014/main" id="{7B674E67-25BF-40C9-8FED-05E4CA35977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6413" y="3125788"/>
                          <a:ext cx="898525" cy="422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2">
              <a:extLst>
                <a:ext uri="{FF2B5EF4-FFF2-40B4-BE49-F238E27FC236}">
                  <a16:creationId xmlns:a16="http://schemas.microsoft.com/office/drawing/2014/main" id="{996A07DE-5D6C-459C-9B90-19229F136FF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89100" y="4230688"/>
            <a:ext cx="844550" cy="422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406048" imgH="203024" progId="Equation.DSMT4">
                    <p:embed/>
                  </p:oleObj>
                </mc:Choice>
                <mc:Fallback>
                  <p:oleObj name="Equation" r:id="rId5" imgW="406048" imgH="203024" progId="Equation.DSMT4">
                    <p:embed/>
                    <p:pic>
                      <p:nvPicPr>
                        <p:cNvPr id="10" name="Object 2">
                          <a:extLst>
                            <a:ext uri="{FF2B5EF4-FFF2-40B4-BE49-F238E27FC236}">
                              <a16:creationId xmlns:a16="http://schemas.microsoft.com/office/drawing/2014/main" id="{996A07DE-5D6C-459C-9B90-19229F136FF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9100" y="4230688"/>
                          <a:ext cx="844550" cy="422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2">
              <a:extLst>
                <a:ext uri="{FF2B5EF4-FFF2-40B4-BE49-F238E27FC236}">
                  <a16:creationId xmlns:a16="http://schemas.microsoft.com/office/drawing/2014/main" id="{318D9DC7-EE2A-4DA5-9613-16051B207E5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18779624"/>
                </p:ext>
              </p:extLst>
            </p:nvPr>
          </p:nvGraphicFramePr>
          <p:xfrm>
            <a:off x="2061885" y="2430668"/>
            <a:ext cx="1293813" cy="739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622030" imgH="355446" progId="Equation.DSMT4">
                    <p:embed/>
                  </p:oleObj>
                </mc:Choice>
                <mc:Fallback>
                  <p:oleObj name="Equation" r:id="rId7" imgW="622030" imgH="355446" progId="Equation.DSMT4">
                    <p:embed/>
                    <p:pic>
                      <p:nvPicPr>
                        <p:cNvPr id="11" name="Object 2">
                          <a:extLst>
                            <a:ext uri="{FF2B5EF4-FFF2-40B4-BE49-F238E27FC236}">
                              <a16:creationId xmlns:a16="http://schemas.microsoft.com/office/drawing/2014/main" id="{318D9DC7-EE2A-4DA5-9613-16051B207E5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1885" y="2430668"/>
                          <a:ext cx="1293813" cy="739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2">
              <a:extLst>
                <a:ext uri="{FF2B5EF4-FFF2-40B4-BE49-F238E27FC236}">
                  <a16:creationId xmlns:a16="http://schemas.microsoft.com/office/drawing/2014/main" id="{9F29EBD2-E968-408B-BF23-DECC534581D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0421636"/>
                </p:ext>
              </p:extLst>
            </p:nvPr>
          </p:nvGraphicFramePr>
          <p:xfrm>
            <a:off x="3245053" y="2006600"/>
            <a:ext cx="792766" cy="369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80880" imgH="177480" progId="Equation.DSMT4">
                    <p:embed/>
                  </p:oleObj>
                </mc:Choice>
                <mc:Fallback>
                  <p:oleObj name="Equation" r:id="rId9" imgW="380880" imgH="177480" progId="Equation.DSMT4">
                    <p:embed/>
                    <p:pic>
                      <p:nvPicPr>
                        <p:cNvPr id="12" name="Object 2">
                          <a:extLst>
                            <a:ext uri="{FF2B5EF4-FFF2-40B4-BE49-F238E27FC236}">
                              <a16:creationId xmlns:a16="http://schemas.microsoft.com/office/drawing/2014/main" id="{9F29EBD2-E968-408B-BF23-DECC534581D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5053" y="2006600"/>
                          <a:ext cx="792766" cy="369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EE48A22-C1AB-411B-A3E2-20F65E4440B7}"/>
              </a:ext>
            </a:extLst>
          </p:cNvPr>
          <p:cNvGrpSpPr>
            <a:grpSpLocks/>
          </p:cNvGrpSpPr>
          <p:nvPr/>
        </p:nvGrpSpPr>
        <p:grpSpPr bwMode="auto">
          <a:xfrm>
            <a:off x="5364088" y="764704"/>
            <a:ext cx="2232248" cy="2232248"/>
            <a:chOff x="368300" y="2006600"/>
            <a:chExt cx="3129601" cy="3010400"/>
          </a:xfrm>
        </p:grpSpPr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87194EA9-9317-4A0F-BAA2-5C8514012F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100" y="2743200"/>
              <a:ext cx="1079500" cy="1188000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4784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98CB2DE-0BB3-4559-801B-1C2C8F798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00" y="2743200"/>
              <a:ext cx="1188000" cy="1188000"/>
            </a:xfrm>
            <a:prstGeom prst="rect">
              <a:avLst/>
            </a:prstGeom>
            <a:solidFill>
              <a:srgbClr val="FF0000">
                <a:alpha val="18039"/>
              </a:srgbClr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DAD4B7F-6CED-4697-A57A-E275B7C699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100" y="3937000"/>
              <a:ext cx="1080000" cy="1080000"/>
            </a:xfrm>
            <a:prstGeom prst="rect">
              <a:avLst/>
            </a:prstGeom>
            <a:solidFill>
              <a:srgbClr val="FF0000">
                <a:alpha val="18039"/>
              </a:srgbClr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C7CED34-79FE-4797-8324-2527257C5D99}"/>
                </a:ext>
              </a:extLst>
            </p:cNvPr>
            <p:cNvSpPr/>
            <p:nvPr/>
          </p:nvSpPr>
          <p:spPr bwMode="auto">
            <a:xfrm rot="19082849">
              <a:off x="1891724" y="2006600"/>
              <a:ext cx="1606177" cy="1606064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graphicFrame>
          <p:nvGraphicFramePr>
            <p:cNvPr id="18" name="Object 2">
              <a:extLst>
                <a:ext uri="{FF2B5EF4-FFF2-40B4-BE49-F238E27FC236}">
                  <a16:creationId xmlns:a16="http://schemas.microsoft.com/office/drawing/2014/main" id="{347CB0C9-EF2C-4256-A3A4-300AC30959D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8760" y="3125575"/>
            <a:ext cx="872677" cy="4227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418918" imgH="203112" progId="Equation.DSMT4">
                    <p:embed/>
                  </p:oleObj>
                </mc:Choice>
                <mc:Fallback>
                  <p:oleObj name="Equation" r:id="rId11" imgW="418918" imgH="203112" progId="Equation.DSMT4">
                    <p:embed/>
                    <p:pic>
                      <p:nvPicPr>
                        <p:cNvPr id="18" name="Object 2">
                          <a:extLst>
                            <a:ext uri="{FF2B5EF4-FFF2-40B4-BE49-F238E27FC236}">
                              <a16:creationId xmlns:a16="http://schemas.microsoft.com/office/drawing/2014/main" id="{347CB0C9-EF2C-4256-A3A4-300AC30959D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8760" y="3125575"/>
                          <a:ext cx="872677" cy="4227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2">
              <a:extLst>
                <a:ext uri="{FF2B5EF4-FFF2-40B4-BE49-F238E27FC236}">
                  <a16:creationId xmlns:a16="http://schemas.microsoft.com/office/drawing/2014/main" id="{0AE6AD35-A0A0-4E12-B815-0A3D4A3DEB5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92263" y="4145849"/>
            <a:ext cx="1011237" cy="5769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622030" imgH="355446" progId="Equation.DSMT4">
                    <p:embed/>
                  </p:oleObj>
                </mc:Choice>
                <mc:Fallback>
                  <p:oleObj name="Equation" r:id="rId13" imgW="622030" imgH="355446" progId="Equation.DSMT4">
                    <p:embed/>
                    <p:pic>
                      <p:nvPicPr>
                        <p:cNvPr id="19" name="Object 2">
                          <a:extLst>
                            <a:ext uri="{FF2B5EF4-FFF2-40B4-BE49-F238E27FC236}">
                              <a16:creationId xmlns:a16="http://schemas.microsoft.com/office/drawing/2014/main" id="{0AE6AD35-A0A0-4E12-B815-0A3D4A3DEB5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92263" y="4145849"/>
                          <a:ext cx="1011237" cy="5769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2">
              <a:extLst>
                <a:ext uri="{FF2B5EF4-FFF2-40B4-BE49-F238E27FC236}">
                  <a16:creationId xmlns:a16="http://schemas.microsoft.com/office/drawing/2014/main" id="{5361BE53-F115-4FC1-A673-DF70E8C76EC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58368233"/>
                </p:ext>
              </p:extLst>
            </p:nvPr>
          </p:nvGraphicFramePr>
          <p:xfrm>
            <a:off x="2276475" y="2565400"/>
            <a:ext cx="871538" cy="423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418918" imgH="203112" progId="Equation.DSMT4">
                    <p:embed/>
                  </p:oleObj>
                </mc:Choice>
                <mc:Fallback>
                  <p:oleObj name="Equation" r:id="rId15" imgW="418918" imgH="203112" progId="Equation.DSMT4">
                    <p:embed/>
                    <p:pic>
                      <p:nvPicPr>
                        <p:cNvPr id="20" name="Object 2">
                          <a:extLst>
                            <a:ext uri="{FF2B5EF4-FFF2-40B4-BE49-F238E27FC236}">
                              <a16:creationId xmlns:a16="http://schemas.microsoft.com/office/drawing/2014/main" id="{5361BE53-F115-4FC1-A673-DF70E8C76EC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6475" y="2565400"/>
                          <a:ext cx="871538" cy="4238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2">
              <a:extLst>
                <a:ext uri="{FF2B5EF4-FFF2-40B4-BE49-F238E27FC236}">
                  <a16:creationId xmlns:a16="http://schemas.microsoft.com/office/drawing/2014/main" id="{B8CDFCB4-8E7C-47D2-B595-6C3C14E9F9C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83282520"/>
                </p:ext>
              </p:extLst>
            </p:nvPr>
          </p:nvGraphicFramePr>
          <p:xfrm>
            <a:off x="2690262" y="4240123"/>
            <a:ext cx="714439" cy="370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342720" imgH="177480" progId="Equation.DSMT4">
                    <p:embed/>
                  </p:oleObj>
                </mc:Choice>
                <mc:Fallback>
                  <p:oleObj name="Equation" r:id="rId17" imgW="342720" imgH="177480" progId="Equation.DSMT4">
                    <p:embed/>
                    <p:pic>
                      <p:nvPicPr>
                        <p:cNvPr id="21" name="Object 2">
                          <a:extLst>
                            <a:ext uri="{FF2B5EF4-FFF2-40B4-BE49-F238E27FC236}">
                              <a16:creationId xmlns:a16="http://schemas.microsoft.com/office/drawing/2014/main" id="{B8CDFCB4-8E7C-47D2-B595-6C3C14E9F9C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0262" y="4240123"/>
                          <a:ext cx="714439" cy="3703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9376CA7B-5EAD-4104-950B-4FF49CE5FB58}"/>
              </a:ext>
            </a:extLst>
          </p:cNvPr>
          <p:cNvSpPr txBox="1">
            <a:spLocks/>
          </p:cNvSpPr>
          <p:nvPr/>
        </p:nvSpPr>
        <p:spPr bwMode="auto">
          <a:xfrm>
            <a:off x="251520" y="3068960"/>
            <a:ext cx="864096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dirty="0"/>
              <a:t>Q2: Find the exact value of the length of the missing side:</a:t>
            </a:r>
          </a:p>
        </p:txBody>
      </p:sp>
      <p:sp>
        <p:nvSpPr>
          <p:cNvPr id="23" name="Isosceles Triangle 3">
            <a:extLst>
              <a:ext uri="{FF2B5EF4-FFF2-40B4-BE49-F238E27FC236}">
                <a16:creationId xmlns:a16="http://schemas.microsoft.com/office/drawing/2014/main" id="{9C0CB5B8-3449-4FD1-BFD5-A3F1B38F9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671" y="3773338"/>
            <a:ext cx="863600" cy="947738"/>
          </a:xfrm>
          <a:prstGeom prst="triangle">
            <a:avLst>
              <a:gd name="adj" fmla="val 0"/>
            </a:avLst>
          </a:prstGeom>
          <a:solidFill>
            <a:srgbClr val="00B0F0">
              <a:alpha val="47842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2A98C20C-9377-4EDA-B40F-C101D2D023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538874"/>
              </p:ext>
            </p:extLst>
          </p:nvPr>
        </p:nvGraphicFramePr>
        <p:xfrm>
          <a:off x="1043608" y="4717901"/>
          <a:ext cx="25400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2268" imgH="164957" progId="Equation.DSMT4">
                  <p:embed/>
                </p:oleObj>
              </mc:Choice>
              <mc:Fallback>
                <p:oleObj name="Equation" r:id="rId19" imgW="152268" imgH="164957" progId="Equation.DSMT4">
                  <p:embed/>
                  <p:pic>
                    <p:nvPicPr>
                      <p:cNvPr id="24" name="Object 2">
                        <a:extLst>
                          <a:ext uri="{FF2B5EF4-FFF2-40B4-BE49-F238E27FC236}">
                            <a16:creationId xmlns:a16="http://schemas.microsoft.com/office/drawing/2014/main" id="{2A98C20C-9377-4EDA-B40F-C101D2D023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717901"/>
                        <a:ext cx="25400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B144C80E-291B-48CC-B58D-12C8715062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15060"/>
              </p:ext>
            </p:extLst>
          </p:nvPr>
        </p:nvGraphicFramePr>
        <p:xfrm>
          <a:off x="2180258" y="4655988"/>
          <a:ext cx="2540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52202" imgH="177569" progId="Equation.DSMT4">
                  <p:embed/>
                </p:oleObj>
              </mc:Choice>
              <mc:Fallback>
                <p:oleObj name="Equation" r:id="rId21" imgW="152202" imgH="177569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B144C80E-291B-48CC-B58D-12C8715062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0258" y="4655988"/>
                        <a:ext cx="2540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D88C4CC8-C10E-4087-B16E-0FB8F36A68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874282"/>
              </p:ext>
            </p:extLst>
          </p:nvPr>
        </p:nvGraphicFramePr>
        <p:xfrm>
          <a:off x="1097583" y="3482826"/>
          <a:ext cx="25400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2268" imgH="164957" progId="Equation.DSMT4">
                  <p:embed/>
                </p:oleObj>
              </mc:Choice>
              <mc:Fallback>
                <p:oleObj name="Equation" r:id="rId23" imgW="152268" imgH="164957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D88C4CC8-C10E-4087-B16E-0FB8F36A68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583" y="3482826"/>
                        <a:ext cx="25400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10">
            <a:extLst>
              <a:ext uri="{FF2B5EF4-FFF2-40B4-BE49-F238E27FC236}">
                <a16:creationId xmlns:a16="http://schemas.microsoft.com/office/drawing/2014/main" id="{54E557DE-F9C2-45BD-848B-9DF74A45A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671" y="4573438"/>
            <a:ext cx="142875" cy="141288"/>
          </a:xfrm>
          <a:prstGeom prst="rect">
            <a:avLst/>
          </a:prstGeom>
          <a:noFill/>
          <a:ln w="349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28" name="Object 2">
            <a:extLst>
              <a:ext uri="{FF2B5EF4-FFF2-40B4-BE49-F238E27FC236}">
                <a16:creationId xmlns:a16="http://schemas.microsoft.com/office/drawing/2014/main" id="{C52FCCCE-24A2-40FD-A273-7A88932F8D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929826"/>
              </p:ext>
            </p:extLst>
          </p:nvPr>
        </p:nvGraphicFramePr>
        <p:xfrm>
          <a:off x="1683371" y="3930501"/>
          <a:ext cx="4667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79158" imgH="177646" progId="Equation.DSMT4">
                  <p:embed/>
                </p:oleObj>
              </mc:Choice>
              <mc:Fallback>
                <p:oleObj name="Equation" r:id="rId25" imgW="279158" imgH="177646" progId="Equation.DSMT4">
                  <p:embed/>
                  <p:pic>
                    <p:nvPicPr>
                      <p:cNvPr id="28" name="Object 2">
                        <a:extLst>
                          <a:ext uri="{FF2B5EF4-FFF2-40B4-BE49-F238E27FC236}">
                            <a16:creationId xmlns:a16="http://schemas.microsoft.com/office/drawing/2014/main" id="{C52FCCCE-24A2-40FD-A273-7A88932F8D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3371" y="3930501"/>
                        <a:ext cx="4667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4DD36E89-F46A-48DD-9C43-AA8F4D4630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47581"/>
              </p:ext>
            </p:extLst>
          </p:nvPr>
        </p:nvGraphicFramePr>
        <p:xfrm>
          <a:off x="1519858" y="4719488"/>
          <a:ext cx="401638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41091" imgH="177646" progId="Equation.DSMT4">
                  <p:embed/>
                </p:oleObj>
              </mc:Choice>
              <mc:Fallback>
                <p:oleObj name="Equation" r:id="rId27" imgW="241091" imgH="177646" progId="Equation.DSMT4">
                  <p:embed/>
                  <p:pic>
                    <p:nvPicPr>
                      <p:cNvPr id="29" name="Object 2">
                        <a:extLst>
                          <a:ext uri="{FF2B5EF4-FFF2-40B4-BE49-F238E27FC236}">
                            <a16:creationId xmlns:a16="http://schemas.microsoft.com/office/drawing/2014/main" id="{4DD36E89-F46A-48DD-9C43-AA8F4D4630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9858" y="4719488"/>
                        <a:ext cx="401638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Isosceles Triangle 15">
            <a:extLst>
              <a:ext uri="{FF2B5EF4-FFF2-40B4-BE49-F238E27FC236}">
                <a16:creationId xmlns:a16="http://schemas.microsoft.com/office/drawing/2014/main" id="{EAA17F5C-DE7E-45DC-9907-0BE59D4B2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1632" y="3820393"/>
            <a:ext cx="841375" cy="871537"/>
          </a:xfrm>
          <a:prstGeom prst="triangle">
            <a:avLst>
              <a:gd name="adj" fmla="val 0"/>
            </a:avLst>
          </a:prstGeom>
          <a:solidFill>
            <a:srgbClr val="00B0F0">
              <a:alpha val="47842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FC269467-3FD6-4493-A4FC-FA6E48B2F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440171"/>
              </p:ext>
            </p:extLst>
          </p:nvPr>
        </p:nvGraphicFramePr>
        <p:xfrm>
          <a:off x="3851920" y="4688755"/>
          <a:ext cx="24765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52268" imgH="164957" progId="Equation.DSMT4">
                  <p:embed/>
                </p:oleObj>
              </mc:Choice>
              <mc:Fallback>
                <p:oleObj name="Equation" r:id="rId29" imgW="152268" imgH="164957" progId="Equation.DSMT4">
                  <p:embed/>
                  <p:pic>
                    <p:nvPicPr>
                      <p:cNvPr id="31" name="Object 2">
                        <a:extLst>
                          <a:ext uri="{FF2B5EF4-FFF2-40B4-BE49-F238E27FC236}">
                            <a16:creationId xmlns:a16="http://schemas.microsoft.com/office/drawing/2014/main" id="{FC269467-3FD6-4493-A4FC-FA6E48B2F8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688755"/>
                        <a:ext cx="24765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>
            <a:extLst>
              <a:ext uri="{FF2B5EF4-FFF2-40B4-BE49-F238E27FC236}">
                <a16:creationId xmlns:a16="http://schemas.microsoft.com/office/drawing/2014/main" id="{379B6237-F0F4-4966-A006-AB2C414AD2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248009"/>
              </p:ext>
            </p:extLst>
          </p:nvPr>
        </p:nvGraphicFramePr>
        <p:xfrm>
          <a:off x="4959995" y="4631605"/>
          <a:ext cx="24765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2202" imgH="177569" progId="Equation.DSMT4">
                  <p:embed/>
                </p:oleObj>
              </mc:Choice>
              <mc:Fallback>
                <p:oleObj name="Equation" r:id="rId30" imgW="152202" imgH="177569" progId="Equation.DSMT4">
                  <p:embed/>
                  <p:pic>
                    <p:nvPicPr>
                      <p:cNvPr id="32" name="Object 2">
                        <a:extLst>
                          <a:ext uri="{FF2B5EF4-FFF2-40B4-BE49-F238E27FC236}">
                            <a16:creationId xmlns:a16="http://schemas.microsoft.com/office/drawing/2014/main" id="{379B6237-F0F4-4966-A006-AB2C414AD2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995" y="4631605"/>
                        <a:ext cx="24765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4AE8CD36-2B68-47B4-9A84-6328492EAD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684132"/>
              </p:ext>
            </p:extLst>
          </p:nvPr>
        </p:nvGraphicFramePr>
        <p:xfrm>
          <a:off x="3902720" y="3552105"/>
          <a:ext cx="24765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2268" imgH="164957" progId="Equation.DSMT4">
                  <p:embed/>
                </p:oleObj>
              </mc:Choice>
              <mc:Fallback>
                <p:oleObj name="Equation" r:id="rId31" imgW="152268" imgH="164957" progId="Equation.DSMT4">
                  <p:embed/>
                  <p:pic>
                    <p:nvPicPr>
                      <p:cNvPr id="33" name="Object 2">
                        <a:extLst>
                          <a:ext uri="{FF2B5EF4-FFF2-40B4-BE49-F238E27FC236}">
                            <a16:creationId xmlns:a16="http://schemas.microsoft.com/office/drawing/2014/main" id="{4AE8CD36-2B68-47B4-9A84-6328492EAD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720" y="3552105"/>
                        <a:ext cx="24765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22">
            <a:extLst>
              <a:ext uri="{FF2B5EF4-FFF2-40B4-BE49-F238E27FC236}">
                <a16:creationId xmlns:a16="http://schemas.microsoft.com/office/drawing/2014/main" id="{1155A606-4D26-4B2E-B8E3-966AC5DE1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1632" y="4556993"/>
            <a:ext cx="138113" cy="130175"/>
          </a:xfrm>
          <a:prstGeom prst="rect">
            <a:avLst/>
          </a:prstGeom>
          <a:noFill/>
          <a:ln w="349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8D34041C-C95C-4A7D-A80A-F41E09B83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447913"/>
              </p:ext>
            </p:extLst>
          </p:nvPr>
        </p:nvGraphicFramePr>
        <p:xfrm>
          <a:off x="4467870" y="4033118"/>
          <a:ext cx="577850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55138" imgH="177569" progId="Equation.DSMT4">
                  <p:embed/>
                </p:oleObj>
              </mc:Choice>
              <mc:Fallback>
                <p:oleObj name="Equation" r:id="rId32" imgW="355138" imgH="177569" progId="Equation.DSMT4">
                  <p:embed/>
                  <p:pic>
                    <p:nvPicPr>
                      <p:cNvPr id="35" name="Object 2">
                        <a:extLst>
                          <a:ext uri="{FF2B5EF4-FFF2-40B4-BE49-F238E27FC236}">
                            <a16:creationId xmlns:a16="http://schemas.microsoft.com/office/drawing/2014/main" id="{8D34041C-C95C-4A7D-A80A-F41E09B83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7870" y="4033118"/>
                        <a:ext cx="577850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Isosceles Triangle 16">
            <a:extLst>
              <a:ext uri="{FF2B5EF4-FFF2-40B4-BE49-F238E27FC236}">
                <a16:creationId xmlns:a16="http://schemas.microsoft.com/office/drawing/2014/main" id="{3C50B64C-F858-4898-BFD5-106F1480C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112" y="5287782"/>
            <a:ext cx="1079500" cy="1187450"/>
          </a:xfrm>
          <a:prstGeom prst="triangle">
            <a:avLst>
              <a:gd name="adj" fmla="val 0"/>
            </a:avLst>
          </a:prstGeom>
          <a:solidFill>
            <a:srgbClr val="00B0F0">
              <a:alpha val="65881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A6A6C237-04B5-481E-AE2C-1D07E63E353A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580112" y="5286693"/>
            <a:ext cx="1079500" cy="1187450"/>
          </a:xfrm>
          <a:prstGeom prst="triangle">
            <a:avLst>
              <a:gd name="adj" fmla="val 0"/>
            </a:avLst>
          </a:prstGeom>
          <a:solidFill>
            <a:srgbClr val="00B0F0">
              <a:alpha val="47842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39" name="Object 2">
            <a:extLst>
              <a:ext uri="{FF2B5EF4-FFF2-40B4-BE49-F238E27FC236}">
                <a16:creationId xmlns:a16="http://schemas.microsoft.com/office/drawing/2014/main" id="{16B79C17-4508-45BE-B978-1C544EEBCE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408636"/>
              </p:ext>
            </p:extLst>
          </p:nvPr>
        </p:nvGraphicFramePr>
        <p:xfrm>
          <a:off x="5916662" y="6522857"/>
          <a:ext cx="503238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41091" imgH="177646" progId="Equation.DSMT4">
                  <p:embed/>
                </p:oleObj>
              </mc:Choice>
              <mc:Fallback>
                <p:oleObj name="Equation" r:id="rId34" imgW="241091" imgH="177646" progId="Equation.DSMT4">
                  <p:embed/>
                  <p:pic>
                    <p:nvPicPr>
                      <p:cNvPr id="39" name="Object 2">
                        <a:extLst>
                          <a:ext uri="{FF2B5EF4-FFF2-40B4-BE49-F238E27FC236}">
                            <a16:creationId xmlns:a16="http://schemas.microsoft.com/office/drawing/2014/main" id="{16B79C17-4508-45BE-B978-1C544EEBCE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6662" y="6522857"/>
                        <a:ext cx="503238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>
            <a:extLst>
              <a:ext uri="{FF2B5EF4-FFF2-40B4-BE49-F238E27FC236}">
                <a16:creationId xmlns:a16="http://schemas.microsoft.com/office/drawing/2014/main" id="{73A283CF-B5D0-461A-9BA1-ECF9E54B61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091741"/>
              </p:ext>
            </p:extLst>
          </p:nvPr>
        </p:nvGraphicFramePr>
        <p:xfrm>
          <a:off x="5002262" y="5710057"/>
          <a:ext cx="477838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28402" imgH="177646" progId="Equation.DSMT4">
                  <p:embed/>
                </p:oleObj>
              </mc:Choice>
              <mc:Fallback>
                <p:oleObj name="Equation" r:id="rId36" imgW="228402" imgH="177646" progId="Equation.DSMT4">
                  <p:embed/>
                  <p:pic>
                    <p:nvPicPr>
                      <p:cNvPr id="40" name="Object 2">
                        <a:extLst>
                          <a:ext uri="{FF2B5EF4-FFF2-40B4-BE49-F238E27FC236}">
                            <a16:creationId xmlns:a16="http://schemas.microsoft.com/office/drawing/2014/main" id="{73A283CF-B5D0-461A-9BA1-ECF9E54B61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2262" y="5710057"/>
                        <a:ext cx="477838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FE7C0271-CF5C-439B-8202-CEBA26D4757A}"/>
              </a:ext>
            </a:extLst>
          </p:cNvPr>
          <p:cNvSpPr txBox="1">
            <a:spLocks/>
          </p:cNvSpPr>
          <p:nvPr/>
        </p:nvSpPr>
        <p:spPr bwMode="auto">
          <a:xfrm>
            <a:off x="179512" y="5445224"/>
            <a:ext cx="4896544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dirty="0"/>
              <a:t>Q3: Find the exact value of the length of the diagonal.  </a:t>
            </a:r>
          </a:p>
        </p:txBody>
      </p:sp>
    </p:spTree>
    <p:extLst>
      <p:ext uri="{BB962C8B-B14F-4D97-AF65-F5344CB8AC3E}">
        <p14:creationId xmlns:p14="http://schemas.microsoft.com/office/powerpoint/2010/main" val="844205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65048-B51D-43A0-B1A1-519B07D0643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88640"/>
            <a:ext cx="8496944" cy="936104"/>
          </a:xfrm>
        </p:spPr>
        <p:txBody>
          <a:bodyPr/>
          <a:lstStyle/>
          <a:p>
            <a:pPr marL="0" indent="0">
              <a:buNone/>
            </a:pPr>
            <a:r>
              <a:rPr lang="en-CA" sz="2200" dirty="0"/>
              <a:t>Practice: Find the area and side length of the missing squares</a:t>
            </a: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43F4DF98-8685-45C6-B0E5-1AA45203F352}"/>
              </a:ext>
            </a:extLst>
          </p:cNvPr>
          <p:cNvGrpSpPr>
            <a:grpSpLocks/>
          </p:cNvGrpSpPr>
          <p:nvPr/>
        </p:nvGrpSpPr>
        <p:grpSpPr bwMode="auto">
          <a:xfrm>
            <a:off x="683568" y="908720"/>
            <a:ext cx="2388145" cy="2044700"/>
            <a:chOff x="368300" y="2006600"/>
            <a:chExt cx="3669519" cy="3010400"/>
          </a:xfrm>
        </p:grpSpPr>
        <p:sp>
          <p:nvSpPr>
            <p:cNvPr id="5" name="Isosceles Triangle 3">
              <a:extLst>
                <a:ext uri="{FF2B5EF4-FFF2-40B4-BE49-F238E27FC236}">
                  <a16:creationId xmlns:a16="http://schemas.microsoft.com/office/drawing/2014/main" id="{9FBC4B6B-9DBD-42D2-ABA3-52CEE7833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100" y="2743200"/>
              <a:ext cx="1079500" cy="1188000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4784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7C2801A8-36D3-4E5A-82FD-BD754046AF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00" y="2743200"/>
              <a:ext cx="1188000" cy="1188000"/>
            </a:xfrm>
            <a:prstGeom prst="rect">
              <a:avLst/>
            </a:prstGeom>
            <a:solidFill>
              <a:srgbClr val="FFC000">
                <a:alpha val="50195"/>
              </a:srgbClr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B25AB955-D2AC-44C9-86C0-879FCDF7F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100" y="3937000"/>
              <a:ext cx="1080000" cy="1080000"/>
            </a:xfrm>
            <a:prstGeom prst="rect">
              <a:avLst/>
            </a:prstGeom>
            <a:solidFill>
              <a:srgbClr val="FFC000">
                <a:alpha val="50195"/>
              </a:srgbClr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5061F49-1788-4BA0-B7A3-CE6AF38FBEAC}"/>
                </a:ext>
              </a:extLst>
            </p:cNvPr>
            <p:cNvSpPr/>
            <p:nvPr/>
          </p:nvSpPr>
          <p:spPr bwMode="auto">
            <a:xfrm rot="19113952">
              <a:off x="1892853" y="2006600"/>
              <a:ext cx="1605048" cy="1605703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graphicFrame>
          <p:nvGraphicFramePr>
            <p:cNvPr id="9" name="Object 2">
              <a:extLst>
                <a:ext uri="{FF2B5EF4-FFF2-40B4-BE49-F238E27FC236}">
                  <a16:creationId xmlns:a16="http://schemas.microsoft.com/office/drawing/2014/main" id="{A0F7F660-619E-46F7-A2F2-F32540FCD29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6413" y="3125788"/>
            <a:ext cx="898525" cy="422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31613" imgH="203112" progId="Equation.DSMT4">
                    <p:embed/>
                  </p:oleObj>
                </mc:Choice>
                <mc:Fallback>
                  <p:oleObj name="Equation" r:id="rId3" imgW="431613" imgH="203112" progId="Equation.DSMT4">
                    <p:embed/>
                    <p:pic>
                      <p:nvPicPr>
                        <p:cNvPr id="9" name="Object 2">
                          <a:extLst>
                            <a:ext uri="{FF2B5EF4-FFF2-40B4-BE49-F238E27FC236}">
                              <a16:creationId xmlns:a16="http://schemas.microsoft.com/office/drawing/2014/main" id="{A0F7F660-619E-46F7-A2F2-F32540FCD29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6413" y="3125788"/>
                          <a:ext cx="898525" cy="422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2">
              <a:extLst>
                <a:ext uri="{FF2B5EF4-FFF2-40B4-BE49-F238E27FC236}">
                  <a16:creationId xmlns:a16="http://schemas.microsoft.com/office/drawing/2014/main" id="{158244FF-E328-4CF4-AB0E-B549D0C2335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89100" y="4230688"/>
            <a:ext cx="844550" cy="422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406048" imgH="203024" progId="Equation.DSMT4">
                    <p:embed/>
                  </p:oleObj>
                </mc:Choice>
                <mc:Fallback>
                  <p:oleObj name="Equation" r:id="rId5" imgW="406048" imgH="203024" progId="Equation.DSMT4">
                    <p:embed/>
                    <p:pic>
                      <p:nvPicPr>
                        <p:cNvPr id="10" name="Object 2">
                          <a:extLst>
                            <a:ext uri="{FF2B5EF4-FFF2-40B4-BE49-F238E27FC236}">
                              <a16:creationId xmlns:a16="http://schemas.microsoft.com/office/drawing/2014/main" id="{158244FF-E328-4CF4-AB0E-B549D0C2335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9100" y="4230688"/>
                          <a:ext cx="844550" cy="422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2">
              <a:extLst>
                <a:ext uri="{FF2B5EF4-FFF2-40B4-BE49-F238E27FC236}">
                  <a16:creationId xmlns:a16="http://schemas.microsoft.com/office/drawing/2014/main" id="{C1DC0F54-832D-4339-9603-BCE264C6030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4741549"/>
                </p:ext>
              </p:extLst>
            </p:nvPr>
          </p:nvGraphicFramePr>
          <p:xfrm>
            <a:off x="2078038" y="2395538"/>
            <a:ext cx="1293812" cy="739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622030" imgH="355446" progId="Equation.DSMT4">
                    <p:embed/>
                  </p:oleObj>
                </mc:Choice>
                <mc:Fallback>
                  <p:oleObj name="Equation" r:id="rId7" imgW="622030" imgH="355446" progId="Equation.DSMT4">
                    <p:embed/>
                    <p:pic>
                      <p:nvPicPr>
                        <p:cNvPr id="11" name="Object 2">
                          <a:extLst>
                            <a:ext uri="{FF2B5EF4-FFF2-40B4-BE49-F238E27FC236}">
                              <a16:creationId xmlns:a16="http://schemas.microsoft.com/office/drawing/2014/main" id="{C1DC0F54-832D-4339-9603-BCE264C6030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8038" y="2395538"/>
                          <a:ext cx="1293812" cy="739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Object 2">
              <a:extLst>
                <a:ext uri="{FF2B5EF4-FFF2-40B4-BE49-F238E27FC236}">
                  <a16:creationId xmlns:a16="http://schemas.microsoft.com/office/drawing/2014/main" id="{A5CCD048-5EEF-4B3D-AD36-6EE915974E9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54289047"/>
                </p:ext>
              </p:extLst>
            </p:nvPr>
          </p:nvGraphicFramePr>
          <p:xfrm>
            <a:off x="3245053" y="2006600"/>
            <a:ext cx="792766" cy="369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80880" imgH="177480" progId="Equation.DSMT4">
                    <p:embed/>
                  </p:oleObj>
                </mc:Choice>
                <mc:Fallback>
                  <p:oleObj name="Equation" r:id="rId9" imgW="380880" imgH="177480" progId="Equation.DSMT4">
                    <p:embed/>
                    <p:pic>
                      <p:nvPicPr>
                        <p:cNvPr id="40" name="Object 2">
                          <a:extLst>
                            <a:ext uri="{FF2B5EF4-FFF2-40B4-BE49-F238E27FC236}">
                              <a16:creationId xmlns:a16="http://schemas.microsoft.com/office/drawing/2014/main" id="{A5CCD048-5EEF-4B3D-AD36-6EE915974E9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5053" y="2006600"/>
                          <a:ext cx="792766" cy="369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3B8CDFA-46C2-4823-BE98-59D5014E2B70}"/>
              </a:ext>
            </a:extLst>
          </p:cNvPr>
          <p:cNvGrpSpPr>
            <a:grpSpLocks/>
          </p:cNvGrpSpPr>
          <p:nvPr/>
        </p:nvGrpSpPr>
        <p:grpSpPr bwMode="auto">
          <a:xfrm>
            <a:off x="5364088" y="764704"/>
            <a:ext cx="2232248" cy="2232248"/>
            <a:chOff x="368300" y="2006600"/>
            <a:chExt cx="3129601" cy="3010400"/>
          </a:xfrm>
        </p:grpSpPr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E8262FE0-F925-4D96-8B0C-70C8EEA8F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100" y="2743200"/>
              <a:ext cx="1079500" cy="1188000"/>
            </a:xfrm>
            <a:prstGeom prst="triangle">
              <a:avLst>
                <a:gd name="adj" fmla="val 0"/>
              </a:avLst>
            </a:prstGeom>
            <a:solidFill>
              <a:srgbClr val="00B0F0">
                <a:alpha val="4784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A95B516-C074-4B9A-8F14-7E15C85AD5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00" y="2743200"/>
              <a:ext cx="1188000" cy="1188000"/>
            </a:xfrm>
            <a:prstGeom prst="rect">
              <a:avLst/>
            </a:prstGeom>
            <a:solidFill>
              <a:srgbClr val="FF0000">
                <a:alpha val="18039"/>
              </a:srgbClr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C8A2816-3741-45CF-A978-C81A449DD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100" y="3937000"/>
              <a:ext cx="1080000" cy="1080000"/>
            </a:xfrm>
            <a:prstGeom prst="rect">
              <a:avLst/>
            </a:prstGeom>
            <a:solidFill>
              <a:srgbClr val="FF0000">
                <a:alpha val="18039"/>
              </a:srgbClr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3CC4E36-F27B-4CE4-8F80-4598675E0ED2}"/>
                </a:ext>
              </a:extLst>
            </p:cNvPr>
            <p:cNvSpPr/>
            <p:nvPr/>
          </p:nvSpPr>
          <p:spPr bwMode="auto">
            <a:xfrm rot="19082849">
              <a:off x="1891724" y="2006600"/>
              <a:ext cx="1606177" cy="1606064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CA"/>
            </a:p>
          </p:txBody>
        </p:sp>
        <p:graphicFrame>
          <p:nvGraphicFramePr>
            <p:cNvPr id="17" name="Object 2">
              <a:extLst>
                <a:ext uri="{FF2B5EF4-FFF2-40B4-BE49-F238E27FC236}">
                  <a16:creationId xmlns:a16="http://schemas.microsoft.com/office/drawing/2014/main" id="{A4AA22ED-92C5-4FDA-9135-B24085B0E55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8760" y="3125575"/>
            <a:ext cx="872677" cy="4227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418918" imgH="203112" progId="Equation.DSMT4">
                    <p:embed/>
                  </p:oleObj>
                </mc:Choice>
                <mc:Fallback>
                  <p:oleObj name="Equation" r:id="rId11" imgW="418918" imgH="203112" progId="Equation.DSMT4">
                    <p:embed/>
                    <p:pic>
                      <p:nvPicPr>
                        <p:cNvPr id="17" name="Object 2">
                          <a:extLst>
                            <a:ext uri="{FF2B5EF4-FFF2-40B4-BE49-F238E27FC236}">
                              <a16:creationId xmlns:a16="http://schemas.microsoft.com/office/drawing/2014/main" id="{A4AA22ED-92C5-4FDA-9135-B24085B0E55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8760" y="3125575"/>
                          <a:ext cx="872677" cy="4227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2">
              <a:extLst>
                <a:ext uri="{FF2B5EF4-FFF2-40B4-BE49-F238E27FC236}">
                  <a16:creationId xmlns:a16="http://schemas.microsoft.com/office/drawing/2014/main" id="{4E754D33-139E-438E-A4FD-AEE53173C5D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92263" y="4145849"/>
            <a:ext cx="1011237" cy="5769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622030" imgH="355446" progId="Equation.DSMT4">
                    <p:embed/>
                  </p:oleObj>
                </mc:Choice>
                <mc:Fallback>
                  <p:oleObj name="Equation" r:id="rId13" imgW="622030" imgH="355446" progId="Equation.DSMT4">
                    <p:embed/>
                    <p:pic>
                      <p:nvPicPr>
                        <p:cNvPr id="18" name="Object 2">
                          <a:extLst>
                            <a:ext uri="{FF2B5EF4-FFF2-40B4-BE49-F238E27FC236}">
                              <a16:creationId xmlns:a16="http://schemas.microsoft.com/office/drawing/2014/main" id="{4E754D33-139E-438E-A4FD-AEE53173C5D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92263" y="4145849"/>
                          <a:ext cx="1011237" cy="5769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2">
              <a:extLst>
                <a:ext uri="{FF2B5EF4-FFF2-40B4-BE49-F238E27FC236}">
                  <a16:creationId xmlns:a16="http://schemas.microsoft.com/office/drawing/2014/main" id="{ABEA90ED-3731-413C-BB10-4DF2CED1CC3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31337481"/>
                </p:ext>
              </p:extLst>
            </p:nvPr>
          </p:nvGraphicFramePr>
          <p:xfrm>
            <a:off x="2276475" y="2565400"/>
            <a:ext cx="871538" cy="423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418918" imgH="203112" progId="Equation.DSMT4">
                    <p:embed/>
                  </p:oleObj>
                </mc:Choice>
                <mc:Fallback>
                  <p:oleObj name="Equation" r:id="rId15" imgW="418918" imgH="203112" progId="Equation.DSMT4">
                    <p:embed/>
                    <p:pic>
                      <p:nvPicPr>
                        <p:cNvPr id="19" name="Object 2">
                          <a:extLst>
                            <a:ext uri="{FF2B5EF4-FFF2-40B4-BE49-F238E27FC236}">
                              <a16:creationId xmlns:a16="http://schemas.microsoft.com/office/drawing/2014/main" id="{ABEA90ED-3731-413C-BB10-4DF2CED1CC3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6475" y="2565400"/>
                          <a:ext cx="871538" cy="4238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2">
              <a:extLst>
                <a:ext uri="{FF2B5EF4-FFF2-40B4-BE49-F238E27FC236}">
                  <a16:creationId xmlns:a16="http://schemas.microsoft.com/office/drawing/2014/main" id="{B332CEBB-EDD1-47DF-A26C-789E6A9C303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36722896"/>
                </p:ext>
              </p:extLst>
            </p:nvPr>
          </p:nvGraphicFramePr>
          <p:xfrm>
            <a:off x="2690262" y="4240123"/>
            <a:ext cx="714439" cy="370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342720" imgH="177480" progId="Equation.DSMT4">
                    <p:embed/>
                  </p:oleObj>
                </mc:Choice>
                <mc:Fallback>
                  <p:oleObj name="Equation" r:id="rId17" imgW="342720" imgH="177480" progId="Equation.DSMT4">
                    <p:embed/>
                    <p:pic>
                      <p:nvPicPr>
                        <p:cNvPr id="41" name="Object 2">
                          <a:extLst>
                            <a:ext uri="{FF2B5EF4-FFF2-40B4-BE49-F238E27FC236}">
                              <a16:creationId xmlns:a16="http://schemas.microsoft.com/office/drawing/2014/main" id="{B332CEBB-EDD1-47DF-A26C-789E6A9C303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0262" y="4240123"/>
                          <a:ext cx="714439" cy="3703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FA56FE9D-7E0D-4FE3-95BE-A4E81B1C6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029803"/>
              </p:ext>
            </p:extLst>
          </p:nvPr>
        </p:nvGraphicFramePr>
        <p:xfrm>
          <a:off x="1547664" y="3068960"/>
          <a:ext cx="9540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45626" imgH="355292" progId="Equation.DSMT4">
                  <p:embed/>
                </p:oleObj>
              </mc:Choice>
              <mc:Fallback>
                <p:oleObj name="Equation" r:id="rId19" imgW="545626" imgH="355292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FA56FE9D-7E0D-4FE3-95BE-A4E81B1C69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068960"/>
                        <a:ext cx="95408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42E1DD88-1BE0-4F6F-9E61-FF5B5E285B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405678"/>
              </p:ext>
            </p:extLst>
          </p:nvPr>
        </p:nvGraphicFramePr>
        <p:xfrm>
          <a:off x="2862114" y="3094360"/>
          <a:ext cx="84137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82391" imgH="355446" progId="Equation.DSMT4">
                  <p:embed/>
                </p:oleObj>
              </mc:Choice>
              <mc:Fallback>
                <p:oleObj name="Equation" r:id="rId21" imgW="482391" imgH="355446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42E1DD88-1BE0-4F6F-9E61-FF5B5E285B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2114" y="3094360"/>
                        <a:ext cx="84137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3B88C50B-4335-4A6D-9549-340B81DAF0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458228"/>
              </p:ext>
            </p:extLst>
          </p:nvPr>
        </p:nvGraphicFramePr>
        <p:xfrm>
          <a:off x="207814" y="3043560"/>
          <a:ext cx="84137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82391" imgH="355446" progId="Equation.DSMT4">
                  <p:embed/>
                </p:oleObj>
              </mc:Choice>
              <mc:Fallback>
                <p:oleObj name="Equation" r:id="rId23" imgW="482391" imgH="355446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3B88C50B-4335-4A6D-9549-340B81DAF0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14" y="3043560"/>
                        <a:ext cx="84137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2C094960-1E5D-4D90-8B5F-06371AA853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488879"/>
              </p:ext>
            </p:extLst>
          </p:nvPr>
        </p:nvGraphicFramePr>
        <p:xfrm>
          <a:off x="1109514" y="3199135"/>
          <a:ext cx="4445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9518" imgH="126835" progId="Equation.DSMT4">
                  <p:embed/>
                </p:oleObj>
              </mc:Choice>
              <mc:Fallback>
                <p:oleObj name="Equation" r:id="rId25" imgW="139518" imgH="126835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2C094960-1E5D-4D90-8B5F-06371AA853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514" y="3199135"/>
                        <a:ext cx="4445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A49B6D27-71C4-43A7-9E29-51DAD535A0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504039"/>
              </p:ext>
            </p:extLst>
          </p:nvPr>
        </p:nvGraphicFramePr>
        <p:xfrm>
          <a:off x="2557314" y="3200723"/>
          <a:ext cx="30480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9639" imgH="152334" progId="Equation.DSMT4">
                  <p:embed/>
                </p:oleObj>
              </mc:Choice>
              <mc:Fallback>
                <p:oleObj name="Equation" r:id="rId27" imgW="139639" imgH="152334" progId="Equation.DSMT4">
                  <p:embed/>
                  <p:pic>
                    <p:nvPicPr>
                      <p:cNvPr id="24" name="Object 2">
                        <a:extLst>
                          <a:ext uri="{FF2B5EF4-FFF2-40B4-BE49-F238E27FC236}">
                            <a16:creationId xmlns:a16="http://schemas.microsoft.com/office/drawing/2014/main" id="{A49B6D27-71C4-43A7-9E29-51DAD535A0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314" y="3200723"/>
                        <a:ext cx="304800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13FF662B-DBF9-45C9-9424-A21D242778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061069"/>
              </p:ext>
            </p:extLst>
          </p:nvPr>
        </p:nvGraphicFramePr>
        <p:xfrm>
          <a:off x="1141264" y="3737298"/>
          <a:ext cx="12763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83693" imgH="177646" progId="Equation.DSMT4">
                  <p:embed/>
                </p:oleObj>
              </mc:Choice>
              <mc:Fallback>
                <p:oleObj name="Equation" r:id="rId29" imgW="583693" imgH="177646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13FF662B-DBF9-45C9-9424-A21D242778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264" y="3737298"/>
                        <a:ext cx="127635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26B98C8D-357D-4383-8C4C-C657B0EA91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472052"/>
              </p:ext>
            </p:extLst>
          </p:nvPr>
        </p:nvGraphicFramePr>
        <p:xfrm>
          <a:off x="2466827" y="3610298"/>
          <a:ext cx="1398587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45626" imgH="203024" progId="Equation.DSMT4">
                  <p:embed/>
                </p:oleObj>
              </mc:Choice>
              <mc:Fallback>
                <p:oleObj name="Equation" r:id="rId31" imgW="545626" imgH="203024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26B98C8D-357D-4383-8C4C-C657B0EA91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827" y="3610298"/>
                        <a:ext cx="1398587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>
            <a:extLst>
              <a:ext uri="{FF2B5EF4-FFF2-40B4-BE49-F238E27FC236}">
                <a16:creationId xmlns:a16="http://schemas.microsoft.com/office/drawing/2014/main" id="{663D677C-DD10-4862-AE8B-11825369F9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397603"/>
              </p:ext>
            </p:extLst>
          </p:nvPr>
        </p:nvGraphicFramePr>
        <p:xfrm>
          <a:off x="163116" y="4160838"/>
          <a:ext cx="95250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45760" imgH="355320" progId="Equation.DSMT4">
                  <p:embed/>
                </p:oleObj>
              </mc:Choice>
              <mc:Fallback>
                <p:oleObj name="Equation" r:id="rId33" imgW="545760" imgH="355320" progId="Equation.DSMT4">
                  <p:embed/>
                  <p:pic>
                    <p:nvPicPr>
                      <p:cNvPr id="36" name="Object 2">
                        <a:extLst>
                          <a:ext uri="{FF2B5EF4-FFF2-40B4-BE49-F238E27FC236}">
                            <a16:creationId xmlns:a16="http://schemas.microsoft.com/office/drawing/2014/main" id="{663D677C-DD10-4862-AE8B-11825369F9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16" y="4160838"/>
                        <a:ext cx="952500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>
            <a:extLst>
              <a:ext uri="{FF2B5EF4-FFF2-40B4-BE49-F238E27FC236}">
                <a16:creationId xmlns:a16="http://schemas.microsoft.com/office/drawing/2014/main" id="{3BA11C07-9E47-4DAA-9913-21F3B16AA7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435536"/>
              </p:ext>
            </p:extLst>
          </p:nvPr>
        </p:nvGraphicFramePr>
        <p:xfrm>
          <a:off x="1146027" y="4181798"/>
          <a:ext cx="1398587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45626" imgH="203024" progId="Equation.DSMT4">
                  <p:embed/>
                </p:oleObj>
              </mc:Choice>
              <mc:Fallback>
                <p:oleObj name="Equation" r:id="rId35" imgW="545626" imgH="203024" progId="Equation.DSMT4">
                  <p:embed/>
                  <p:pic>
                    <p:nvPicPr>
                      <p:cNvPr id="37" name="Object 2">
                        <a:extLst>
                          <a:ext uri="{FF2B5EF4-FFF2-40B4-BE49-F238E27FC236}">
                            <a16:creationId xmlns:a16="http://schemas.microsoft.com/office/drawing/2014/main" id="{3BA11C07-9E47-4DAA-9913-21F3B16AA7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027" y="4181798"/>
                        <a:ext cx="1398587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>
            <a:extLst>
              <a:ext uri="{FF2B5EF4-FFF2-40B4-BE49-F238E27FC236}">
                <a16:creationId xmlns:a16="http://schemas.microsoft.com/office/drawing/2014/main" id="{D713EA2C-0C5E-4981-8BCC-C28CE19DC2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236110"/>
              </p:ext>
            </p:extLst>
          </p:nvPr>
        </p:nvGraphicFramePr>
        <p:xfrm>
          <a:off x="899592" y="4797152"/>
          <a:ext cx="1433636" cy="47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98400" imgH="228600" progId="Equation.DSMT4">
                  <p:embed/>
                </p:oleObj>
              </mc:Choice>
              <mc:Fallback>
                <p:oleObj name="Equation" r:id="rId36" imgW="698400" imgH="228600" progId="Equation.DSMT4">
                  <p:embed/>
                  <p:pic>
                    <p:nvPicPr>
                      <p:cNvPr id="42" name="Object 2">
                        <a:extLst>
                          <a:ext uri="{FF2B5EF4-FFF2-40B4-BE49-F238E27FC236}">
                            <a16:creationId xmlns:a16="http://schemas.microsoft.com/office/drawing/2014/main" id="{D713EA2C-0C5E-4981-8BCC-C28CE19DC2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797152"/>
                        <a:ext cx="1433636" cy="47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CDBD4886-7FC2-433F-B8C0-BEB36A43B3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010042"/>
              </p:ext>
            </p:extLst>
          </p:nvPr>
        </p:nvGraphicFramePr>
        <p:xfrm>
          <a:off x="6084168" y="3140968"/>
          <a:ext cx="90646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45626" imgH="355292" progId="Equation.DSMT4">
                  <p:embed/>
                </p:oleObj>
              </mc:Choice>
              <mc:Fallback>
                <p:oleObj name="Equation" r:id="rId38" imgW="545626" imgH="355292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CDBD4886-7FC2-433F-B8C0-BEB36A43B3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3140968"/>
                        <a:ext cx="906463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936506EB-E755-450F-84E5-1D2BBB3157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493674"/>
              </p:ext>
            </p:extLst>
          </p:nvPr>
        </p:nvGraphicFramePr>
        <p:xfrm>
          <a:off x="7512918" y="3128268"/>
          <a:ext cx="8001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82391" imgH="355446" progId="Equation.DSMT4">
                  <p:embed/>
                </p:oleObj>
              </mc:Choice>
              <mc:Fallback>
                <p:oleObj name="Equation" r:id="rId39" imgW="482391" imgH="355446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936506EB-E755-450F-84E5-1D2BBB3157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2918" y="3128268"/>
                        <a:ext cx="8001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>
            <a:extLst>
              <a:ext uri="{FF2B5EF4-FFF2-40B4-BE49-F238E27FC236}">
                <a16:creationId xmlns:a16="http://schemas.microsoft.com/office/drawing/2014/main" id="{2147CB00-6B73-4253-B196-EDE54CABDA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527806"/>
              </p:ext>
            </p:extLst>
          </p:nvPr>
        </p:nvGraphicFramePr>
        <p:xfrm>
          <a:off x="4769718" y="3140968"/>
          <a:ext cx="8001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82391" imgH="355446" progId="Equation.DSMT4">
                  <p:embed/>
                </p:oleObj>
              </mc:Choice>
              <mc:Fallback>
                <p:oleObj name="Equation" r:id="rId40" imgW="482391" imgH="355446" progId="Equation.DSMT4">
                  <p:embed/>
                  <p:pic>
                    <p:nvPicPr>
                      <p:cNvPr id="45" name="Object 2">
                        <a:extLst>
                          <a:ext uri="{FF2B5EF4-FFF2-40B4-BE49-F238E27FC236}">
                            <a16:creationId xmlns:a16="http://schemas.microsoft.com/office/drawing/2014/main" id="{2147CB00-6B73-4253-B196-EDE54CABDA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9718" y="3140968"/>
                        <a:ext cx="8001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>
            <a:extLst>
              <a:ext uri="{FF2B5EF4-FFF2-40B4-BE49-F238E27FC236}">
                <a16:creationId xmlns:a16="http://schemas.microsoft.com/office/drawing/2014/main" id="{5E69CDFD-FBDE-4144-BE43-655B1E34DB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407124"/>
              </p:ext>
            </p:extLst>
          </p:nvPr>
        </p:nvGraphicFramePr>
        <p:xfrm>
          <a:off x="5595218" y="3279080"/>
          <a:ext cx="4556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39518" imgH="126835" progId="Equation.DSMT4">
                  <p:embed/>
                </p:oleObj>
              </mc:Choice>
              <mc:Fallback>
                <p:oleObj name="Equation" r:id="rId41" imgW="139518" imgH="126835" progId="Equation.DSMT4">
                  <p:embed/>
                  <p:pic>
                    <p:nvPicPr>
                      <p:cNvPr id="46" name="Object 2">
                        <a:extLst>
                          <a:ext uri="{FF2B5EF4-FFF2-40B4-BE49-F238E27FC236}">
                            <a16:creationId xmlns:a16="http://schemas.microsoft.com/office/drawing/2014/main" id="{5E69CDFD-FBDE-4144-BE43-655B1E34DB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5218" y="3279080"/>
                        <a:ext cx="45561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>
            <a:extLst>
              <a:ext uri="{FF2B5EF4-FFF2-40B4-BE49-F238E27FC236}">
                <a16:creationId xmlns:a16="http://schemas.microsoft.com/office/drawing/2014/main" id="{2B7D67DF-B638-4932-9126-B219836A5A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5656930"/>
              </p:ext>
            </p:extLst>
          </p:nvPr>
        </p:nvGraphicFramePr>
        <p:xfrm>
          <a:off x="7081118" y="3199705"/>
          <a:ext cx="3683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39639" imgH="152334" progId="Equation.DSMT4">
                  <p:embed/>
                </p:oleObj>
              </mc:Choice>
              <mc:Fallback>
                <p:oleObj name="Equation" r:id="rId42" imgW="139639" imgH="152334" progId="Equation.DSMT4">
                  <p:embed/>
                  <p:pic>
                    <p:nvPicPr>
                      <p:cNvPr id="47" name="Object 2">
                        <a:extLst>
                          <a:ext uri="{FF2B5EF4-FFF2-40B4-BE49-F238E27FC236}">
                            <a16:creationId xmlns:a16="http://schemas.microsoft.com/office/drawing/2014/main" id="{2B7D67DF-B638-4932-9126-B219836A5A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1118" y="3199705"/>
                        <a:ext cx="3683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>
            <a:extLst>
              <a:ext uri="{FF2B5EF4-FFF2-40B4-BE49-F238E27FC236}">
                <a16:creationId xmlns:a16="http://schemas.microsoft.com/office/drawing/2014/main" id="{6889F2F3-EDCF-4C56-ACBD-2F4968A1D2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786914"/>
              </p:ext>
            </p:extLst>
          </p:nvPr>
        </p:nvGraphicFramePr>
        <p:xfrm>
          <a:off x="5168329" y="3714279"/>
          <a:ext cx="7762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17087" imgH="177569" progId="Equation.DSMT4">
                  <p:embed/>
                </p:oleObj>
              </mc:Choice>
              <mc:Fallback>
                <p:oleObj name="Equation" r:id="rId43" imgW="317087" imgH="177569" progId="Equation.DSMT4">
                  <p:embed/>
                  <p:pic>
                    <p:nvPicPr>
                      <p:cNvPr id="48" name="Object 2">
                        <a:extLst>
                          <a:ext uri="{FF2B5EF4-FFF2-40B4-BE49-F238E27FC236}">
                            <a16:creationId xmlns:a16="http://schemas.microsoft.com/office/drawing/2014/main" id="{6889F2F3-EDCF-4C56-ACBD-2F4968A1D2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329" y="3714279"/>
                        <a:ext cx="77628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>
            <a:extLst>
              <a:ext uri="{FF2B5EF4-FFF2-40B4-BE49-F238E27FC236}">
                <a16:creationId xmlns:a16="http://schemas.microsoft.com/office/drawing/2014/main" id="{C4BA1891-C585-4168-A9BE-E7A4298B2D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824088"/>
              </p:ext>
            </p:extLst>
          </p:nvPr>
        </p:nvGraphicFramePr>
        <p:xfrm>
          <a:off x="6017642" y="3728566"/>
          <a:ext cx="258127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244600" imgH="254000" progId="Equation.DSMT4">
                  <p:embed/>
                </p:oleObj>
              </mc:Choice>
              <mc:Fallback>
                <p:oleObj name="Equation" r:id="rId45" imgW="1244600" imgH="254000" progId="Equation.DSMT4">
                  <p:embed/>
                  <p:pic>
                    <p:nvPicPr>
                      <p:cNvPr id="49" name="Object 2">
                        <a:extLst>
                          <a:ext uri="{FF2B5EF4-FFF2-40B4-BE49-F238E27FC236}">
                            <a16:creationId xmlns:a16="http://schemas.microsoft.com/office/drawing/2014/main" id="{C4BA1891-C585-4168-A9BE-E7A4298B2D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7642" y="3728566"/>
                        <a:ext cx="2581275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>
            <a:extLst>
              <a:ext uri="{FF2B5EF4-FFF2-40B4-BE49-F238E27FC236}">
                <a16:creationId xmlns:a16="http://schemas.microsoft.com/office/drawing/2014/main" id="{93AFBAAC-4D7F-4D6A-B903-937F8DB514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392586"/>
              </p:ext>
            </p:extLst>
          </p:nvPr>
        </p:nvGraphicFramePr>
        <p:xfrm>
          <a:off x="4499992" y="4273079"/>
          <a:ext cx="14271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83693" imgH="177646" progId="Equation.DSMT4">
                  <p:embed/>
                </p:oleObj>
              </mc:Choice>
              <mc:Fallback>
                <p:oleObj name="Equation" r:id="rId47" imgW="583693" imgH="177646" progId="Equation.DSMT4">
                  <p:embed/>
                  <p:pic>
                    <p:nvPicPr>
                      <p:cNvPr id="50" name="Object 2">
                        <a:extLst>
                          <a:ext uri="{FF2B5EF4-FFF2-40B4-BE49-F238E27FC236}">
                            <a16:creationId xmlns:a16="http://schemas.microsoft.com/office/drawing/2014/main" id="{93AFBAAC-4D7F-4D6A-B903-937F8DB514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4273079"/>
                        <a:ext cx="142716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>
            <a:extLst>
              <a:ext uri="{FF2B5EF4-FFF2-40B4-BE49-F238E27FC236}">
                <a16:creationId xmlns:a16="http://schemas.microsoft.com/office/drawing/2014/main" id="{DBC6DC47-7D9E-4F62-95FC-8F4CBE1CA4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138693"/>
              </p:ext>
            </p:extLst>
          </p:nvPr>
        </p:nvGraphicFramePr>
        <p:xfrm>
          <a:off x="5997004" y="4192116"/>
          <a:ext cx="10541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31613" imgH="203112" progId="Equation.DSMT4">
                  <p:embed/>
                </p:oleObj>
              </mc:Choice>
              <mc:Fallback>
                <p:oleObj name="Equation" r:id="rId49" imgW="431613" imgH="203112" progId="Equation.DSMT4">
                  <p:embed/>
                  <p:pic>
                    <p:nvPicPr>
                      <p:cNvPr id="51" name="Object 2">
                        <a:extLst>
                          <a:ext uri="{FF2B5EF4-FFF2-40B4-BE49-F238E27FC236}">
                            <a16:creationId xmlns:a16="http://schemas.microsoft.com/office/drawing/2014/main" id="{DBC6DC47-7D9E-4F62-95FC-8F4CBE1CA4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7004" y="4192116"/>
                        <a:ext cx="10541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>
            <a:extLst>
              <a:ext uri="{FF2B5EF4-FFF2-40B4-BE49-F238E27FC236}">
                <a16:creationId xmlns:a16="http://schemas.microsoft.com/office/drawing/2014/main" id="{7E372673-9335-4DAB-97F8-71E145AEE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572088"/>
              </p:ext>
            </p:extLst>
          </p:nvPr>
        </p:nvGraphicFramePr>
        <p:xfrm>
          <a:off x="4725020" y="4782666"/>
          <a:ext cx="9271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58720" imgH="355320" progId="Equation.DSMT4">
                  <p:embed/>
                </p:oleObj>
              </mc:Choice>
              <mc:Fallback>
                <p:oleObj name="Equation" r:id="rId51" imgW="558720" imgH="355320" progId="Equation.DSMT4">
                  <p:embed/>
                  <p:pic>
                    <p:nvPicPr>
                      <p:cNvPr id="52" name="Object 2">
                        <a:extLst>
                          <a:ext uri="{FF2B5EF4-FFF2-40B4-BE49-F238E27FC236}">
                            <a16:creationId xmlns:a16="http://schemas.microsoft.com/office/drawing/2014/main" id="{7E372673-9335-4DAB-97F8-71E145AEE1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020" y="4782666"/>
                        <a:ext cx="9271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">
            <a:extLst>
              <a:ext uri="{FF2B5EF4-FFF2-40B4-BE49-F238E27FC236}">
                <a16:creationId xmlns:a16="http://schemas.microsoft.com/office/drawing/2014/main" id="{FF14D107-91F8-49C3-9206-501A93A942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378846"/>
              </p:ext>
            </p:extLst>
          </p:nvPr>
        </p:nvGraphicFramePr>
        <p:xfrm>
          <a:off x="5642992" y="4749329"/>
          <a:ext cx="133191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545626" imgH="203024" progId="Equation.DSMT4">
                  <p:embed/>
                </p:oleObj>
              </mc:Choice>
              <mc:Fallback>
                <p:oleObj name="Equation" r:id="rId53" imgW="545626" imgH="203024" progId="Equation.DSMT4">
                  <p:embed/>
                  <p:pic>
                    <p:nvPicPr>
                      <p:cNvPr id="53" name="Object 2">
                        <a:extLst>
                          <a:ext uri="{FF2B5EF4-FFF2-40B4-BE49-F238E27FC236}">
                            <a16:creationId xmlns:a16="http://schemas.microsoft.com/office/drawing/2014/main" id="{FF14D107-91F8-49C3-9206-501A93A942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2992" y="4749329"/>
                        <a:ext cx="1331912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">
            <a:extLst>
              <a:ext uri="{FF2B5EF4-FFF2-40B4-BE49-F238E27FC236}">
                <a16:creationId xmlns:a16="http://schemas.microsoft.com/office/drawing/2014/main" id="{986C2A32-1F2D-4226-8137-8731BD6D41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424608"/>
              </p:ext>
            </p:extLst>
          </p:nvPr>
        </p:nvGraphicFramePr>
        <p:xfrm>
          <a:off x="5508104" y="5373216"/>
          <a:ext cx="1388776" cy="446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711000" imgH="228600" progId="Equation.DSMT4">
                  <p:embed/>
                </p:oleObj>
              </mc:Choice>
              <mc:Fallback>
                <p:oleObj name="Equation" r:id="rId55" imgW="711000" imgH="228600" progId="Equation.DSMT4">
                  <p:embed/>
                  <p:pic>
                    <p:nvPicPr>
                      <p:cNvPr id="54" name="Object 2">
                        <a:extLst>
                          <a:ext uri="{FF2B5EF4-FFF2-40B4-BE49-F238E27FC236}">
                            <a16:creationId xmlns:a16="http://schemas.microsoft.com/office/drawing/2014/main" id="{986C2A32-1F2D-4226-8137-8731BD6D41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373216"/>
                        <a:ext cx="1388776" cy="4467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">
            <a:extLst>
              <a:ext uri="{FF2B5EF4-FFF2-40B4-BE49-F238E27FC236}">
                <a16:creationId xmlns:a16="http://schemas.microsoft.com/office/drawing/2014/main" id="{47C8BB15-12FC-449D-8544-FE6318F4F2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408428"/>
              </p:ext>
            </p:extLst>
          </p:nvPr>
        </p:nvGraphicFramePr>
        <p:xfrm>
          <a:off x="5508104" y="5733256"/>
          <a:ext cx="1389062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711000" imgH="228600" progId="Equation.DSMT4">
                  <p:embed/>
                </p:oleObj>
              </mc:Choice>
              <mc:Fallback>
                <p:oleObj name="Equation" r:id="rId57" imgW="711000" imgH="228600" progId="Equation.DSMT4">
                  <p:embed/>
                  <p:pic>
                    <p:nvPicPr>
                      <p:cNvPr id="55" name="Object 2">
                        <a:extLst>
                          <a:ext uri="{FF2B5EF4-FFF2-40B4-BE49-F238E27FC236}">
                            <a16:creationId xmlns:a16="http://schemas.microsoft.com/office/drawing/2014/main" id="{47C8BB15-12FC-449D-8544-FE6318F4F2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733256"/>
                        <a:ext cx="1389062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718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DD14716A-9D3D-4676-AAB1-849316F83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339" y="1118195"/>
            <a:ext cx="863600" cy="947738"/>
          </a:xfrm>
          <a:prstGeom prst="triangle">
            <a:avLst>
              <a:gd name="adj" fmla="val 0"/>
            </a:avLst>
          </a:prstGeom>
          <a:solidFill>
            <a:srgbClr val="00B0F0">
              <a:alpha val="47842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A81309-0E38-4C43-9E0B-B01FB0AB5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251" y="1118195"/>
            <a:ext cx="949325" cy="947738"/>
          </a:xfrm>
          <a:prstGeom prst="rect">
            <a:avLst/>
          </a:prstGeom>
          <a:solidFill>
            <a:srgbClr val="FF0000">
              <a:alpha val="34117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D6BD04-7E92-4572-8045-F608374A3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339" y="2070695"/>
            <a:ext cx="863600" cy="860425"/>
          </a:xfrm>
          <a:prstGeom prst="rect">
            <a:avLst/>
          </a:prstGeom>
          <a:solidFill>
            <a:srgbClr val="FFC000">
              <a:alpha val="34117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3B96B1-1A17-4298-BAFC-00BEE72CCD30}"/>
              </a:ext>
            </a:extLst>
          </p:cNvPr>
          <p:cNvSpPr>
            <a:spLocks noChangeArrowheads="1"/>
          </p:cNvSpPr>
          <p:nvPr/>
        </p:nvSpPr>
        <p:spPr bwMode="auto">
          <a:xfrm rot="19113952">
            <a:off x="2026864" y="530820"/>
            <a:ext cx="1284287" cy="1281113"/>
          </a:xfrm>
          <a:prstGeom prst="rect">
            <a:avLst/>
          </a:prstGeom>
          <a:solidFill>
            <a:srgbClr val="FFC000">
              <a:alpha val="34117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2CA63B00-C5C6-41FF-A033-A38AD47FB0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080643"/>
              </p:ext>
            </p:extLst>
          </p:nvPr>
        </p:nvGraphicFramePr>
        <p:xfrm>
          <a:off x="1517276" y="2062758"/>
          <a:ext cx="25400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2CA63B00-C5C6-41FF-A033-A38AD47FB0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276" y="2062758"/>
                        <a:ext cx="25400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84BD5C48-79EF-45DE-BB89-EE9B961034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571962"/>
              </p:ext>
            </p:extLst>
          </p:nvPr>
        </p:nvGraphicFramePr>
        <p:xfrm>
          <a:off x="2653926" y="2000845"/>
          <a:ext cx="2540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02" imgH="177569" progId="Equation.DSMT4">
                  <p:embed/>
                </p:oleObj>
              </mc:Choice>
              <mc:Fallback>
                <p:oleObj name="Equation" r:id="rId5" imgW="152202" imgH="177569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84BD5C48-79EF-45DE-BB89-EE9B961034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926" y="2000845"/>
                        <a:ext cx="2540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9C2591D4-F963-4BE1-A4FE-9148365932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300646"/>
              </p:ext>
            </p:extLst>
          </p:nvPr>
        </p:nvGraphicFramePr>
        <p:xfrm>
          <a:off x="1571251" y="827683"/>
          <a:ext cx="25400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68" imgH="164957" progId="Equation.DSMT4">
                  <p:embed/>
                </p:oleObj>
              </mc:Choice>
              <mc:Fallback>
                <p:oleObj name="Equation" r:id="rId7" imgW="152268" imgH="164957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9C2591D4-F963-4BE1-A4FE-9148365932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251" y="827683"/>
                        <a:ext cx="25400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B3CFB4DA-8E88-4546-A579-3569E7726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339" y="1918295"/>
            <a:ext cx="142875" cy="141288"/>
          </a:xfrm>
          <a:prstGeom prst="rect">
            <a:avLst/>
          </a:prstGeom>
          <a:noFill/>
          <a:ln w="349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2C7E8E4D-29A2-436C-9C02-58C3F4946D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286096"/>
              </p:ext>
            </p:extLst>
          </p:nvPr>
        </p:nvGraphicFramePr>
        <p:xfrm>
          <a:off x="2157039" y="1275358"/>
          <a:ext cx="4667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158" imgH="177646" progId="Equation.DSMT4">
                  <p:embed/>
                </p:oleObj>
              </mc:Choice>
              <mc:Fallback>
                <p:oleObj name="Equation" r:id="rId9" imgW="279158" imgH="177646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2C7E8E4D-29A2-436C-9C02-58C3F4946D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039" y="1275358"/>
                        <a:ext cx="4667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2B1B5FB6-242D-405A-A427-C082A82F5B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837992"/>
              </p:ext>
            </p:extLst>
          </p:nvPr>
        </p:nvGraphicFramePr>
        <p:xfrm>
          <a:off x="1993526" y="2064345"/>
          <a:ext cx="401638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1091" imgH="177646" progId="Equation.DSMT4">
                  <p:embed/>
                </p:oleObj>
              </mc:Choice>
              <mc:Fallback>
                <p:oleObj name="Equation" r:id="rId11" imgW="241091" imgH="177646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2B1B5FB6-242D-405A-A427-C082A82F5B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526" y="2064345"/>
                        <a:ext cx="401638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Isosceles Triangle 15">
            <a:extLst>
              <a:ext uri="{FF2B5EF4-FFF2-40B4-BE49-F238E27FC236}">
                <a16:creationId xmlns:a16="http://schemas.microsoft.com/office/drawing/2014/main" id="{B1415858-E77D-4F48-8216-B2966E6D7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126" y="1211858"/>
            <a:ext cx="841375" cy="871537"/>
          </a:xfrm>
          <a:prstGeom prst="triangle">
            <a:avLst>
              <a:gd name="adj" fmla="val 0"/>
            </a:avLst>
          </a:prstGeom>
          <a:solidFill>
            <a:srgbClr val="00B0F0">
              <a:alpha val="47842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9F98805-360B-4F74-8CA1-0FD256B2A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126" y="2088158"/>
            <a:ext cx="841375" cy="792162"/>
          </a:xfrm>
          <a:prstGeom prst="rect">
            <a:avLst/>
          </a:prstGeom>
          <a:solidFill>
            <a:srgbClr val="FF0000">
              <a:alpha val="34117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D817BA0B-F411-4713-B252-4119FFC336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6907175"/>
              </p:ext>
            </p:extLst>
          </p:nvPr>
        </p:nvGraphicFramePr>
        <p:xfrm>
          <a:off x="6173414" y="2080220"/>
          <a:ext cx="24765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2268" imgH="164957" progId="Equation.DSMT4">
                  <p:embed/>
                </p:oleObj>
              </mc:Choice>
              <mc:Fallback>
                <p:oleObj name="Equation" r:id="rId13" imgW="152268" imgH="164957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D817BA0B-F411-4713-B252-4119FFC336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414" y="2080220"/>
                        <a:ext cx="24765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ED67C6E1-872D-4D52-9402-37F599B951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256044"/>
              </p:ext>
            </p:extLst>
          </p:nvPr>
        </p:nvGraphicFramePr>
        <p:xfrm>
          <a:off x="7281489" y="2023070"/>
          <a:ext cx="24765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202" imgH="177569" progId="Equation.DSMT4">
                  <p:embed/>
                </p:oleObj>
              </mc:Choice>
              <mc:Fallback>
                <p:oleObj name="Equation" r:id="rId14" imgW="152202" imgH="177569" progId="Equation.DSMT4">
                  <p:embed/>
                  <p:pic>
                    <p:nvPicPr>
                      <p:cNvPr id="17" name="Object 2">
                        <a:extLst>
                          <a:ext uri="{FF2B5EF4-FFF2-40B4-BE49-F238E27FC236}">
                            <a16:creationId xmlns:a16="http://schemas.microsoft.com/office/drawing/2014/main" id="{ED67C6E1-872D-4D52-9402-37F599B951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1489" y="2023070"/>
                        <a:ext cx="24765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D11BB022-A664-4D02-9676-7484EFE69E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517223"/>
              </p:ext>
            </p:extLst>
          </p:nvPr>
        </p:nvGraphicFramePr>
        <p:xfrm>
          <a:off x="6224214" y="943570"/>
          <a:ext cx="24765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2268" imgH="164957" progId="Equation.DSMT4">
                  <p:embed/>
                </p:oleObj>
              </mc:Choice>
              <mc:Fallback>
                <p:oleObj name="Equation" r:id="rId15" imgW="152268" imgH="164957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D11BB022-A664-4D02-9676-7484EFE69E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214" y="943570"/>
                        <a:ext cx="24765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2">
            <a:extLst>
              <a:ext uri="{FF2B5EF4-FFF2-40B4-BE49-F238E27FC236}">
                <a16:creationId xmlns:a16="http://schemas.microsoft.com/office/drawing/2014/main" id="{864056FE-6EA4-4E47-AC66-20CE9623B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126" y="1948458"/>
            <a:ext cx="138113" cy="130175"/>
          </a:xfrm>
          <a:prstGeom prst="rect">
            <a:avLst/>
          </a:prstGeom>
          <a:noFill/>
          <a:ln w="349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7FD362A3-B58F-418E-962D-C2F420BF8A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884598"/>
              </p:ext>
            </p:extLst>
          </p:nvPr>
        </p:nvGraphicFramePr>
        <p:xfrm>
          <a:off x="5816226" y="1580158"/>
          <a:ext cx="576263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138" imgH="177569" progId="Equation.DSMT4">
                  <p:embed/>
                </p:oleObj>
              </mc:Choice>
              <mc:Fallback>
                <p:oleObj name="Equation" r:id="rId16" imgW="355138" imgH="177569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7FD362A3-B58F-418E-962D-C2F420BF8A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226" y="1580158"/>
                        <a:ext cx="576263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F8C829BF-F2B4-40CA-9351-FFBDD43299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361797"/>
              </p:ext>
            </p:extLst>
          </p:nvPr>
        </p:nvGraphicFramePr>
        <p:xfrm>
          <a:off x="6789364" y="1424583"/>
          <a:ext cx="577850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5138" imgH="177569" progId="Equation.DSMT4">
                  <p:embed/>
                </p:oleObj>
              </mc:Choice>
              <mc:Fallback>
                <p:oleObj name="Equation" r:id="rId18" imgW="355138" imgH="177569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F8C829BF-F2B4-40CA-9351-FFBDD43299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9364" y="1424583"/>
                        <a:ext cx="577850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40">
            <a:extLst>
              <a:ext uri="{FF2B5EF4-FFF2-40B4-BE49-F238E27FC236}">
                <a16:creationId xmlns:a16="http://schemas.microsoft.com/office/drawing/2014/main" id="{D2952499-8783-4024-9B45-610080EF4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951" y="4340820"/>
            <a:ext cx="2921000" cy="1968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DBC302-C7A8-4C9C-9CCF-A9502A7CD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551" y="3174008"/>
            <a:ext cx="3276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Find the area of each square</a:t>
            </a:r>
          </a:p>
        </p:txBody>
      </p:sp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6A68A2E3-6A00-4963-B590-DD7E1054D8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812417"/>
              </p:ext>
            </p:extLst>
          </p:nvPr>
        </p:nvGraphicFramePr>
        <p:xfrm>
          <a:off x="1882401" y="3529608"/>
          <a:ext cx="992188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45626" imgH="355292" progId="Equation.DSMT4">
                  <p:embed/>
                </p:oleObj>
              </mc:Choice>
              <mc:Fallback>
                <p:oleObj name="Equation" r:id="rId20" imgW="545626" imgH="355292" progId="Equation.DSMT4">
                  <p:embed/>
                  <p:pic>
                    <p:nvPicPr>
                      <p:cNvPr id="24" name="Object 2">
                        <a:extLst>
                          <a:ext uri="{FF2B5EF4-FFF2-40B4-BE49-F238E27FC236}">
                            <a16:creationId xmlns:a16="http://schemas.microsoft.com/office/drawing/2014/main" id="{6A68A2E3-6A00-4963-B590-DD7E1054D8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401" y="3529608"/>
                        <a:ext cx="992188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1B44E68A-7D76-4FA2-8D58-487D3CFD2B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84726"/>
              </p:ext>
            </p:extLst>
          </p:nvPr>
        </p:nvGraphicFramePr>
        <p:xfrm>
          <a:off x="3374651" y="3542308"/>
          <a:ext cx="87630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82391" imgH="355446" progId="Equation.DSMT4">
                  <p:embed/>
                </p:oleObj>
              </mc:Choice>
              <mc:Fallback>
                <p:oleObj name="Equation" r:id="rId22" imgW="482391" imgH="355446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1B44E68A-7D76-4FA2-8D58-487D3CFD2B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4651" y="3542308"/>
                        <a:ext cx="87630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BFCA2716-70D0-414A-B338-8C1E7401BF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01083"/>
              </p:ext>
            </p:extLst>
          </p:nvPr>
        </p:nvGraphicFramePr>
        <p:xfrm>
          <a:off x="555251" y="3529608"/>
          <a:ext cx="87630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82391" imgH="355446" progId="Equation.DSMT4">
                  <p:embed/>
                </p:oleObj>
              </mc:Choice>
              <mc:Fallback>
                <p:oleObj name="Equation" r:id="rId24" imgW="482391" imgH="355446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BFCA2716-70D0-414A-B338-8C1E7401BF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251" y="3529608"/>
                        <a:ext cx="87630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73BD9E80-2264-4340-A05D-5AEF1775B6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597010"/>
              </p:ext>
            </p:extLst>
          </p:nvPr>
        </p:nvGraphicFramePr>
        <p:xfrm>
          <a:off x="1482351" y="3710583"/>
          <a:ext cx="317500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518" imgH="126835" progId="Equation.DSMT4">
                  <p:embed/>
                </p:oleObj>
              </mc:Choice>
              <mc:Fallback>
                <p:oleObj name="Equation" r:id="rId26" imgW="139518" imgH="126835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73BD9E80-2264-4340-A05D-5AEF1775B6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351" y="3710583"/>
                        <a:ext cx="317500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>
            <a:extLst>
              <a:ext uri="{FF2B5EF4-FFF2-40B4-BE49-F238E27FC236}">
                <a16:creationId xmlns:a16="http://schemas.microsoft.com/office/drawing/2014/main" id="{42103431-81F3-4B71-B3DE-7B671DD7F3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824723"/>
              </p:ext>
            </p:extLst>
          </p:nvPr>
        </p:nvGraphicFramePr>
        <p:xfrm>
          <a:off x="2955551" y="3661370"/>
          <a:ext cx="3175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9639" imgH="152334" progId="Equation.DSMT4">
                  <p:embed/>
                </p:oleObj>
              </mc:Choice>
              <mc:Fallback>
                <p:oleObj name="Equation" r:id="rId28" imgW="139639" imgH="152334" progId="Equation.DSMT4">
                  <p:embed/>
                  <p:pic>
                    <p:nvPicPr>
                      <p:cNvPr id="28" name="Object 2">
                        <a:extLst>
                          <a:ext uri="{FF2B5EF4-FFF2-40B4-BE49-F238E27FC236}">
                            <a16:creationId xmlns:a16="http://schemas.microsoft.com/office/drawing/2014/main" id="{42103431-81F3-4B71-B3DE-7B671DD7F3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551" y="3661370"/>
                        <a:ext cx="317500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0D6B408B-AA61-4036-8C9A-6F02A8847A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045540"/>
              </p:ext>
            </p:extLst>
          </p:nvPr>
        </p:nvGraphicFramePr>
        <p:xfrm>
          <a:off x="2141164" y="3578820"/>
          <a:ext cx="56038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77492" imgH="177492" progId="Equation.DSMT4">
                  <p:embed/>
                </p:oleObj>
              </mc:Choice>
              <mc:Fallback>
                <p:oleObj name="Equation" r:id="rId30" imgW="177492" imgH="177492" progId="Equation.DSMT4">
                  <p:embed/>
                  <p:pic>
                    <p:nvPicPr>
                      <p:cNvPr id="29" name="Object 2">
                        <a:extLst>
                          <a:ext uri="{FF2B5EF4-FFF2-40B4-BE49-F238E27FC236}">
                            <a16:creationId xmlns:a16="http://schemas.microsoft.com/office/drawing/2014/main" id="{0D6B408B-AA61-4036-8C9A-6F02A8847A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164" y="3578820"/>
                        <a:ext cx="560387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>
            <a:extLst>
              <a:ext uri="{FF2B5EF4-FFF2-40B4-BE49-F238E27FC236}">
                <a16:creationId xmlns:a16="http://schemas.microsoft.com/office/drawing/2014/main" id="{6E39A4C1-B419-45D1-9E88-E528922F4B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300445"/>
              </p:ext>
            </p:extLst>
          </p:nvPr>
        </p:nvGraphicFramePr>
        <p:xfrm>
          <a:off x="3420689" y="3616920"/>
          <a:ext cx="81438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42751" imgH="203112" progId="Equation.DSMT4">
                  <p:embed/>
                </p:oleObj>
              </mc:Choice>
              <mc:Fallback>
                <p:oleObj name="Equation" r:id="rId32" imgW="342751" imgH="203112" progId="Equation.DSMT4">
                  <p:embed/>
                  <p:pic>
                    <p:nvPicPr>
                      <p:cNvPr id="30" name="Object 2">
                        <a:extLst>
                          <a:ext uri="{FF2B5EF4-FFF2-40B4-BE49-F238E27FC236}">
                            <a16:creationId xmlns:a16="http://schemas.microsoft.com/office/drawing/2014/main" id="{6E39A4C1-B419-45D1-9E88-E528922F4B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0689" y="3616920"/>
                        <a:ext cx="814387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8E2A5F41-E9A4-4C9D-A39F-7D989345CB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251229"/>
              </p:ext>
            </p:extLst>
          </p:nvPr>
        </p:nvGraphicFramePr>
        <p:xfrm>
          <a:off x="482226" y="3591520"/>
          <a:ext cx="9985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06048" imgH="203024" progId="Equation.DSMT4">
                  <p:embed/>
                </p:oleObj>
              </mc:Choice>
              <mc:Fallback>
                <p:oleObj name="Equation" r:id="rId34" imgW="406048" imgH="203024" progId="Equation.DSMT4">
                  <p:embed/>
                  <p:pic>
                    <p:nvPicPr>
                      <p:cNvPr id="31" name="Object 2">
                        <a:extLst>
                          <a:ext uri="{FF2B5EF4-FFF2-40B4-BE49-F238E27FC236}">
                            <a16:creationId xmlns:a16="http://schemas.microsoft.com/office/drawing/2014/main" id="{8E2A5F41-E9A4-4C9D-A39F-7D989345CB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26" y="3591520"/>
                        <a:ext cx="998538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11ED3572-8A54-4214-897A-559B15BE4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751" y="4698008"/>
            <a:ext cx="363118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Write the length of the missing side as a mixed radical</a:t>
            </a:r>
          </a:p>
        </p:txBody>
      </p:sp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43DAC44E-68E2-4A3E-8240-CFD0ED5417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865289"/>
              </p:ext>
            </p:extLst>
          </p:nvPr>
        </p:nvGraphicFramePr>
        <p:xfrm>
          <a:off x="582239" y="5521920"/>
          <a:ext cx="66833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68140" imgH="203112" progId="Equation.DSMT4">
                  <p:embed/>
                </p:oleObj>
              </mc:Choice>
              <mc:Fallback>
                <p:oleObj name="Equation" r:id="rId36" imgW="368140" imgH="203112" progId="Equation.DSMT4">
                  <p:embed/>
                  <p:pic>
                    <p:nvPicPr>
                      <p:cNvPr id="33" name="Object 2">
                        <a:extLst>
                          <a:ext uri="{FF2B5EF4-FFF2-40B4-BE49-F238E27FC236}">
                            <a16:creationId xmlns:a16="http://schemas.microsoft.com/office/drawing/2014/main" id="{43DAC44E-68E2-4A3E-8240-CFD0ED5417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39" y="5521920"/>
                        <a:ext cx="668337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88D3433F-28CA-4731-A4B4-96CAA99F5A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54578"/>
              </p:ext>
            </p:extLst>
          </p:nvPr>
        </p:nvGraphicFramePr>
        <p:xfrm>
          <a:off x="1259632" y="5373216"/>
          <a:ext cx="1389062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33160" imgH="228600" progId="Equation.DSMT4">
                  <p:embed/>
                </p:oleObj>
              </mc:Choice>
              <mc:Fallback>
                <p:oleObj name="Equation" r:id="rId38" imgW="533160" imgH="22860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88D3433F-28CA-4731-A4B4-96CAA99F5A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373216"/>
                        <a:ext cx="1389062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9D43AEA0-ECD0-4230-80BE-6E3B9ED57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4551" y="3174008"/>
            <a:ext cx="3276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Find the area of each square</a:t>
            </a:r>
          </a:p>
        </p:txBody>
      </p:sp>
      <p:graphicFrame>
        <p:nvGraphicFramePr>
          <p:cNvPr id="37" name="Object 2">
            <a:extLst>
              <a:ext uri="{FF2B5EF4-FFF2-40B4-BE49-F238E27FC236}">
                <a16:creationId xmlns:a16="http://schemas.microsoft.com/office/drawing/2014/main" id="{F1D95E6E-EB8A-40D3-9783-F737995D4D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138370"/>
              </p:ext>
            </p:extLst>
          </p:nvPr>
        </p:nvGraphicFramePr>
        <p:xfrm>
          <a:off x="6200401" y="3542308"/>
          <a:ext cx="992188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45626" imgH="355292" progId="Equation.DSMT4">
                  <p:embed/>
                </p:oleObj>
              </mc:Choice>
              <mc:Fallback>
                <p:oleObj name="Equation" r:id="rId40" imgW="545626" imgH="355292" progId="Equation.DSMT4">
                  <p:embed/>
                  <p:pic>
                    <p:nvPicPr>
                      <p:cNvPr id="37" name="Object 2">
                        <a:extLst>
                          <a:ext uri="{FF2B5EF4-FFF2-40B4-BE49-F238E27FC236}">
                            <a16:creationId xmlns:a16="http://schemas.microsoft.com/office/drawing/2014/main" id="{F1D95E6E-EB8A-40D3-9783-F737995D4D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401" y="3542308"/>
                        <a:ext cx="992188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CEE0581D-1B34-413C-82A0-1C8227F368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106774"/>
              </p:ext>
            </p:extLst>
          </p:nvPr>
        </p:nvGraphicFramePr>
        <p:xfrm>
          <a:off x="7692651" y="3555008"/>
          <a:ext cx="87630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82391" imgH="355446" progId="Equation.DSMT4">
                  <p:embed/>
                </p:oleObj>
              </mc:Choice>
              <mc:Fallback>
                <p:oleObj name="Equation" r:id="rId41" imgW="482391" imgH="355446" progId="Equation.DSMT4">
                  <p:embed/>
                  <p:pic>
                    <p:nvPicPr>
                      <p:cNvPr id="38" name="Object 2">
                        <a:extLst>
                          <a:ext uri="{FF2B5EF4-FFF2-40B4-BE49-F238E27FC236}">
                            <a16:creationId xmlns:a16="http://schemas.microsoft.com/office/drawing/2014/main" id="{CEE0581D-1B34-413C-82A0-1C8227F368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2651" y="3555008"/>
                        <a:ext cx="87630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>
            <a:extLst>
              <a:ext uri="{FF2B5EF4-FFF2-40B4-BE49-F238E27FC236}">
                <a16:creationId xmlns:a16="http://schemas.microsoft.com/office/drawing/2014/main" id="{6DB56655-3C71-447F-827F-0D7E0234BA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207178"/>
              </p:ext>
            </p:extLst>
          </p:nvPr>
        </p:nvGraphicFramePr>
        <p:xfrm>
          <a:off x="4873251" y="3542308"/>
          <a:ext cx="87630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82391" imgH="355446" progId="Equation.DSMT4">
                  <p:embed/>
                </p:oleObj>
              </mc:Choice>
              <mc:Fallback>
                <p:oleObj name="Equation" r:id="rId42" imgW="482391" imgH="355446" progId="Equation.DSMT4">
                  <p:embed/>
                  <p:pic>
                    <p:nvPicPr>
                      <p:cNvPr id="39" name="Object 2">
                        <a:extLst>
                          <a:ext uri="{FF2B5EF4-FFF2-40B4-BE49-F238E27FC236}">
                            <a16:creationId xmlns:a16="http://schemas.microsoft.com/office/drawing/2014/main" id="{6DB56655-3C71-447F-827F-0D7E0234BA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3251" y="3542308"/>
                        <a:ext cx="87630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>
            <a:extLst>
              <a:ext uri="{FF2B5EF4-FFF2-40B4-BE49-F238E27FC236}">
                <a16:creationId xmlns:a16="http://schemas.microsoft.com/office/drawing/2014/main" id="{CBD5CC26-FB73-4BBA-8DFB-3F7532766B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737436"/>
              </p:ext>
            </p:extLst>
          </p:nvPr>
        </p:nvGraphicFramePr>
        <p:xfrm>
          <a:off x="5800351" y="3723283"/>
          <a:ext cx="317500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39518" imgH="126835" progId="Equation.DSMT4">
                  <p:embed/>
                </p:oleObj>
              </mc:Choice>
              <mc:Fallback>
                <p:oleObj name="Equation" r:id="rId43" imgW="139518" imgH="126835" progId="Equation.DSMT4">
                  <p:embed/>
                  <p:pic>
                    <p:nvPicPr>
                      <p:cNvPr id="40" name="Object 2">
                        <a:extLst>
                          <a:ext uri="{FF2B5EF4-FFF2-40B4-BE49-F238E27FC236}">
                            <a16:creationId xmlns:a16="http://schemas.microsoft.com/office/drawing/2014/main" id="{CBD5CC26-FB73-4BBA-8DFB-3F7532766B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0351" y="3723283"/>
                        <a:ext cx="317500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>
            <a:extLst>
              <a:ext uri="{FF2B5EF4-FFF2-40B4-BE49-F238E27FC236}">
                <a16:creationId xmlns:a16="http://schemas.microsoft.com/office/drawing/2014/main" id="{2C18DA19-9E41-4AB8-8DF1-9006CEF587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494785"/>
              </p:ext>
            </p:extLst>
          </p:nvPr>
        </p:nvGraphicFramePr>
        <p:xfrm>
          <a:off x="7273551" y="3674070"/>
          <a:ext cx="3175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39639" imgH="152334" progId="Equation.DSMT4">
                  <p:embed/>
                </p:oleObj>
              </mc:Choice>
              <mc:Fallback>
                <p:oleObj name="Equation" r:id="rId44" imgW="139639" imgH="152334" progId="Equation.DSMT4">
                  <p:embed/>
                  <p:pic>
                    <p:nvPicPr>
                      <p:cNvPr id="41" name="Object 2">
                        <a:extLst>
                          <a:ext uri="{FF2B5EF4-FFF2-40B4-BE49-F238E27FC236}">
                            <a16:creationId xmlns:a16="http://schemas.microsoft.com/office/drawing/2014/main" id="{2C18DA19-9E41-4AB8-8DF1-9006CEF587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3551" y="3674070"/>
                        <a:ext cx="317500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>
            <a:extLst>
              <a:ext uri="{FF2B5EF4-FFF2-40B4-BE49-F238E27FC236}">
                <a16:creationId xmlns:a16="http://schemas.microsoft.com/office/drawing/2014/main" id="{AB6211B5-D3CE-4117-AC07-3301DFE3B0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984729"/>
              </p:ext>
            </p:extLst>
          </p:nvPr>
        </p:nvGraphicFramePr>
        <p:xfrm>
          <a:off x="6198814" y="3616920"/>
          <a:ext cx="9223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507780" imgH="203112" progId="Equation.DSMT4">
                  <p:embed/>
                </p:oleObj>
              </mc:Choice>
              <mc:Fallback>
                <p:oleObj name="Equation" r:id="rId45" imgW="507780" imgH="203112" progId="Equation.DSMT4">
                  <p:embed/>
                  <p:pic>
                    <p:nvPicPr>
                      <p:cNvPr id="42" name="Object 2">
                        <a:extLst>
                          <a:ext uri="{FF2B5EF4-FFF2-40B4-BE49-F238E27FC236}">
                            <a16:creationId xmlns:a16="http://schemas.microsoft.com/office/drawing/2014/main" id="{AB6211B5-D3CE-4117-AC07-3301DFE3B0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8814" y="3616920"/>
                        <a:ext cx="922337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A2E1DF5A-95EC-4513-9C40-14933EF834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72492"/>
              </p:ext>
            </p:extLst>
          </p:nvPr>
        </p:nvGraphicFramePr>
        <p:xfrm>
          <a:off x="7851401" y="3613745"/>
          <a:ext cx="5016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77492" imgH="177492" progId="Equation.DSMT4">
                  <p:embed/>
                </p:oleObj>
              </mc:Choice>
              <mc:Fallback>
                <p:oleObj name="Equation" r:id="rId47" imgW="177492" imgH="177492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A2E1DF5A-95EC-4513-9C40-14933EF834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1401" y="3613745"/>
                        <a:ext cx="50165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897ACD37-1F43-48A8-A13D-114A35BB4B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580522"/>
              </p:ext>
            </p:extLst>
          </p:nvPr>
        </p:nvGraphicFramePr>
        <p:xfrm>
          <a:off x="4804989" y="3591520"/>
          <a:ext cx="96996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94870" imgH="203024" progId="Equation.DSMT4">
                  <p:embed/>
                </p:oleObj>
              </mc:Choice>
              <mc:Fallback>
                <p:oleObj name="Equation" r:id="rId49" imgW="494870" imgH="203024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897ACD37-1F43-48A8-A13D-114A35BB4B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4989" y="3591520"/>
                        <a:ext cx="969962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89C3A7E3-F041-476B-8DB4-32E7B7221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2751" y="4710708"/>
            <a:ext cx="391325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Simplify the length of the missing </a:t>
            </a:r>
            <a:br>
              <a:rPr lang="en-CA" altLang="en-US" sz="1800" dirty="0">
                <a:solidFill>
                  <a:srgbClr val="FF0000"/>
                </a:solidFill>
              </a:rPr>
            </a:br>
            <a:r>
              <a:rPr lang="en-CA" altLang="en-US" sz="1800" dirty="0">
                <a:solidFill>
                  <a:srgbClr val="FF0000"/>
                </a:solidFill>
              </a:rPr>
              <a:t>side as a mixed radical</a:t>
            </a:r>
          </a:p>
        </p:txBody>
      </p:sp>
      <p:graphicFrame>
        <p:nvGraphicFramePr>
          <p:cNvPr id="46" name="Object 2">
            <a:extLst>
              <a:ext uri="{FF2B5EF4-FFF2-40B4-BE49-F238E27FC236}">
                <a16:creationId xmlns:a16="http://schemas.microsoft.com/office/drawing/2014/main" id="{8D7E41C0-B33A-46BE-8169-0CA3F7348C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742985"/>
              </p:ext>
            </p:extLst>
          </p:nvPr>
        </p:nvGraphicFramePr>
        <p:xfrm>
          <a:off x="4889126" y="5523508"/>
          <a:ext cx="69215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80835" imgH="215806" progId="Equation.DSMT4">
                  <p:embed/>
                </p:oleObj>
              </mc:Choice>
              <mc:Fallback>
                <p:oleObj name="Equation" r:id="rId51" imgW="380835" imgH="215806" progId="Equation.DSMT4">
                  <p:embed/>
                  <p:pic>
                    <p:nvPicPr>
                      <p:cNvPr id="46" name="Object 2">
                        <a:extLst>
                          <a:ext uri="{FF2B5EF4-FFF2-40B4-BE49-F238E27FC236}">
                            <a16:creationId xmlns:a16="http://schemas.microsoft.com/office/drawing/2014/main" id="{8D7E41C0-B33A-46BE-8169-0CA3F7348C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126" y="5523508"/>
                        <a:ext cx="692150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>
            <a:extLst>
              <a:ext uri="{FF2B5EF4-FFF2-40B4-BE49-F238E27FC236}">
                <a16:creationId xmlns:a16="http://schemas.microsoft.com/office/drawing/2014/main" id="{32491ADF-AA35-4C4E-8B7A-78676AA761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090620"/>
              </p:ext>
            </p:extLst>
          </p:nvPr>
        </p:nvGraphicFramePr>
        <p:xfrm>
          <a:off x="5549526" y="5345708"/>
          <a:ext cx="962025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04668" imgH="228501" progId="Equation.DSMT4">
                  <p:embed/>
                </p:oleObj>
              </mc:Choice>
              <mc:Fallback>
                <p:oleObj name="Equation" r:id="rId53" imgW="304668" imgH="228501" progId="Equation.DSMT4">
                  <p:embed/>
                  <p:pic>
                    <p:nvPicPr>
                      <p:cNvPr id="47" name="Object 2">
                        <a:extLst>
                          <a:ext uri="{FF2B5EF4-FFF2-40B4-BE49-F238E27FC236}">
                            <a16:creationId xmlns:a16="http://schemas.microsoft.com/office/drawing/2014/main" id="{32491ADF-AA35-4C4E-8B7A-78676AA761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526" y="5345708"/>
                        <a:ext cx="962025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>
            <a:extLst>
              <a:ext uri="{FF2B5EF4-FFF2-40B4-BE49-F238E27FC236}">
                <a16:creationId xmlns:a16="http://schemas.microsoft.com/office/drawing/2014/main" id="{811BA219-2D6A-4834-9FFB-7A4A1CFFC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283519"/>
              </p:ext>
            </p:extLst>
          </p:nvPr>
        </p:nvGraphicFramePr>
        <p:xfrm>
          <a:off x="6457330" y="5373216"/>
          <a:ext cx="16430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647640" imgH="215640" progId="Equation.DSMT4">
                  <p:embed/>
                </p:oleObj>
              </mc:Choice>
              <mc:Fallback>
                <p:oleObj name="Equation" r:id="rId55" imgW="647640" imgH="215640" progId="Equation.DSMT4">
                  <p:embed/>
                  <p:pic>
                    <p:nvPicPr>
                      <p:cNvPr id="48" name="Object 2">
                        <a:extLst>
                          <a:ext uri="{FF2B5EF4-FFF2-40B4-BE49-F238E27FC236}">
                            <a16:creationId xmlns:a16="http://schemas.microsoft.com/office/drawing/2014/main" id="{811BA219-2D6A-4834-9FFB-7A4A1CFFC3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330" y="5373216"/>
                        <a:ext cx="1643062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>
            <a:extLst>
              <a:ext uri="{FF2B5EF4-FFF2-40B4-BE49-F238E27FC236}">
                <a16:creationId xmlns:a16="http://schemas.microsoft.com/office/drawing/2014/main" id="{0E1E082C-B284-489C-B47A-4FB930AF4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915581"/>
              </p:ext>
            </p:extLst>
          </p:nvPr>
        </p:nvGraphicFramePr>
        <p:xfrm>
          <a:off x="593351" y="4151908"/>
          <a:ext cx="876300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545626" imgH="355292" progId="Equation.DSMT4">
                  <p:embed/>
                </p:oleObj>
              </mc:Choice>
              <mc:Fallback>
                <p:oleObj name="Equation" r:id="rId57" imgW="545626" imgH="355292" progId="Equation.DSMT4">
                  <p:embed/>
                  <p:pic>
                    <p:nvPicPr>
                      <p:cNvPr id="49" name="Object 2">
                        <a:extLst>
                          <a:ext uri="{FF2B5EF4-FFF2-40B4-BE49-F238E27FC236}">
                            <a16:creationId xmlns:a16="http://schemas.microsoft.com/office/drawing/2014/main" id="{0E1E082C-B284-489C-B47A-4FB930AF47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351" y="4151908"/>
                        <a:ext cx="876300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>
            <a:extLst>
              <a:ext uri="{FF2B5EF4-FFF2-40B4-BE49-F238E27FC236}">
                <a16:creationId xmlns:a16="http://schemas.microsoft.com/office/drawing/2014/main" id="{7F9A7C1B-A50B-404B-90AA-A6A4E01282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382932"/>
              </p:ext>
            </p:extLst>
          </p:nvPr>
        </p:nvGraphicFramePr>
        <p:xfrm>
          <a:off x="1469651" y="4332883"/>
          <a:ext cx="4064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139518" imgH="126835" progId="Equation.DSMT4">
                  <p:embed/>
                </p:oleObj>
              </mc:Choice>
              <mc:Fallback>
                <p:oleObj name="Equation" r:id="rId58" imgW="139518" imgH="126835" progId="Equation.DSMT4">
                  <p:embed/>
                  <p:pic>
                    <p:nvPicPr>
                      <p:cNvPr id="50" name="Object 2">
                        <a:extLst>
                          <a:ext uri="{FF2B5EF4-FFF2-40B4-BE49-F238E27FC236}">
                            <a16:creationId xmlns:a16="http://schemas.microsoft.com/office/drawing/2014/main" id="{7F9A7C1B-A50B-404B-90AA-A6A4E01282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9651" y="4332883"/>
                        <a:ext cx="4064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>
            <a:extLst>
              <a:ext uri="{FF2B5EF4-FFF2-40B4-BE49-F238E27FC236}">
                <a16:creationId xmlns:a16="http://schemas.microsoft.com/office/drawing/2014/main" id="{AA368A0B-3FAF-4E9D-90AA-CB453CB04C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676134"/>
              </p:ext>
            </p:extLst>
          </p:nvPr>
        </p:nvGraphicFramePr>
        <p:xfrm>
          <a:off x="1939551" y="4143970"/>
          <a:ext cx="109220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18918" imgH="203112" progId="Equation.DSMT4">
                  <p:embed/>
                </p:oleObj>
              </mc:Choice>
              <mc:Fallback>
                <p:oleObj name="Equation" r:id="rId59" imgW="418918" imgH="203112" progId="Equation.DSMT4">
                  <p:embed/>
                  <p:pic>
                    <p:nvPicPr>
                      <p:cNvPr id="51" name="Object 2">
                        <a:extLst>
                          <a:ext uri="{FF2B5EF4-FFF2-40B4-BE49-F238E27FC236}">
                            <a16:creationId xmlns:a16="http://schemas.microsoft.com/office/drawing/2014/main" id="{AA368A0B-3FAF-4E9D-90AA-CB453CB04C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551" y="4143970"/>
                        <a:ext cx="1092200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>
            <a:extLst>
              <a:ext uri="{FF2B5EF4-FFF2-40B4-BE49-F238E27FC236}">
                <a16:creationId xmlns:a16="http://schemas.microsoft.com/office/drawing/2014/main" id="{53FE08DB-9D6A-4D05-B6BE-99589A7670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886101"/>
              </p:ext>
            </p:extLst>
          </p:nvPr>
        </p:nvGraphicFramePr>
        <p:xfrm>
          <a:off x="5203451" y="4151908"/>
          <a:ext cx="87630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482391" imgH="355446" progId="Equation.DSMT4">
                  <p:embed/>
                </p:oleObj>
              </mc:Choice>
              <mc:Fallback>
                <p:oleObj name="Equation" r:id="rId61" imgW="482391" imgH="355446" progId="Equation.DSMT4">
                  <p:embed/>
                  <p:pic>
                    <p:nvPicPr>
                      <p:cNvPr id="52" name="Object 2">
                        <a:extLst>
                          <a:ext uri="{FF2B5EF4-FFF2-40B4-BE49-F238E27FC236}">
                            <a16:creationId xmlns:a16="http://schemas.microsoft.com/office/drawing/2014/main" id="{53FE08DB-9D6A-4D05-B6BE-99589A7670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451" y="4151908"/>
                        <a:ext cx="87630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">
            <a:extLst>
              <a:ext uri="{FF2B5EF4-FFF2-40B4-BE49-F238E27FC236}">
                <a16:creationId xmlns:a16="http://schemas.microsoft.com/office/drawing/2014/main" id="{3323BF51-5289-4796-952A-54B9D89586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05883"/>
              </p:ext>
            </p:extLst>
          </p:nvPr>
        </p:nvGraphicFramePr>
        <p:xfrm>
          <a:off x="6160714" y="4188420"/>
          <a:ext cx="11985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545626" imgH="203024" progId="Equation.DSMT4">
                  <p:embed/>
                </p:oleObj>
              </mc:Choice>
              <mc:Fallback>
                <p:oleObj name="Equation" r:id="rId62" imgW="545626" imgH="203024" progId="Equation.DSMT4">
                  <p:embed/>
                  <p:pic>
                    <p:nvPicPr>
                      <p:cNvPr id="53" name="Object 2">
                        <a:extLst>
                          <a:ext uri="{FF2B5EF4-FFF2-40B4-BE49-F238E27FC236}">
                            <a16:creationId xmlns:a16="http://schemas.microsoft.com/office/drawing/2014/main" id="{3323BF51-5289-4796-952A-54B9D89586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0714" y="4188420"/>
                        <a:ext cx="1198562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">
            <a:extLst>
              <a:ext uri="{FF2B5EF4-FFF2-40B4-BE49-F238E27FC236}">
                <a16:creationId xmlns:a16="http://schemas.microsoft.com/office/drawing/2014/main" id="{6F63AA4E-BE6A-4D4B-8AE9-2F90C76F60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15951"/>
              </p:ext>
            </p:extLst>
          </p:nvPr>
        </p:nvGraphicFramePr>
        <p:xfrm>
          <a:off x="860051" y="1361083"/>
          <a:ext cx="8890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418918" imgH="203112" progId="Equation.DSMT4">
                  <p:embed/>
                </p:oleObj>
              </mc:Choice>
              <mc:Fallback>
                <p:oleObj name="Equation" r:id="rId64" imgW="418918" imgH="203112" progId="Equation.DSMT4">
                  <p:embed/>
                  <p:pic>
                    <p:nvPicPr>
                      <p:cNvPr id="54" name="Object 2">
                        <a:extLst>
                          <a:ext uri="{FF2B5EF4-FFF2-40B4-BE49-F238E27FC236}">
                            <a16:creationId xmlns:a16="http://schemas.microsoft.com/office/drawing/2014/main" id="{6F63AA4E-BE6A-4D4B-8AE9-2F90C76F60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051" y="1361083"/>
                        <a:ext cx="88900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">
            <a:extLst>
              <a:ext uri="{FF2B5EF4-FFF2-40B4-BE49-F238E27FC236}">
                <a16:creationId xmlns:a16="http://schemas.microsoft.com/office/drawing/2014/main" id="{6D530BDC-A363-4997-A9C8-87A4F506A2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910563"/>
              </p:ext>
            </p:extLst>
          </p:nvPr>
        </p:nvGraphicFramePr>
        <p:xfrm>
          <a:off x="1795089" y="2283420"/>
          <a:ext cx="81438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342751" imgH="203112" progId="Equation.DSMT4">
                  <p:embed/>
                </p:oleObj>
              </mc:Choice>
              <mc:Fallback>
                <p:oleObj name="Equation" r:id="rId66" imgW="342751" imgH="203112" progId="Equation.DSMT4">
                  <p:embed/>
                  <p:pic>
                    <p:nvPicPr>
                      <p:cNvPr id="55" name="Object 2">
                        <a:extLst>
                          <a:ext uri="{FF2B5EF4-FFF2-40B4-BE49-F238E27FC236}">
                            <a16:creationId xmlns:a16="http://schemas.microsoft.com/office/drawing/2014/main" id="{6D530BDC-A363-4997-A9C8-87A4F506A2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089" y="2283420"/>
                        <a:ext cx="814387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">
            <a:extLst>
              <a:ext uri="{FF2B5EF4-FFF2-40B4-BE49-F238E27FC236}">
                <a16:creationId xmlns:a16="http://schemas.microsoft.com/office/drawing/2014/main" id="{468B4B37-84A2-4732-AEE7-B012CD73B8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86308"/>
              </p:ext>
            </p:extLst>
          </p:nvPr>
        </p:nvGraphicFramePr>
        <p:xfrm>
          <a:off x="2209426" y="873720"/>
          <a:ext cx="9985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406048" imgH="203024" progId="Equation.DSMT4">
                  <p:embed/>
                </p:oleObj>
              </mc:Choice>
              <mc:Fallback>
                <p:oleObj name="Equation" r:id="rId68" imgW="406048" imgH="203024" progId="Equation.DSMT4">
                  <p:embed/>
                  <p:pic>
                    <p:nvPicPr>
                      <p:cNvPr id="56" name="Object 2">
                        <a:extLst>
                          <a:ext uri="{FF2B5EF4-FFF2-40B4-BE49-F238E27FC236}">
                            <a16:creationId xmlns:a16="http://schemas.microsoft.com/office/drawing/2014/main" id="{468B4B37-84A2-4732-AEE7-B012CD73B8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426" y="873720"/>
                        <a:ext cx="998538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>
            <a:extLst>
              <a:ext uri="{FF2B5EF4-FFF2-40B4-BE49-F238E27FC236}">
                <a16:creationId xmlns:a16="http://schemas.microsoft.com/office/drawing/2014/main" id="{A2EBF01E-6918-4185-A35B-111248E9D55B}"/>
              </a:ext>
            </a:extLst>
          </p:cNvPr>
          <p:cNvSpPr/>
          <p:nvPr/>
        </p:nvSpPr>
        <p:spPr bwMode="auto">
          <a:xfrm rot="18922191">
            <a:off x="6660776" y="657820"/>
            <a:ext cx="1143000" cy="1177925"/>
          </a:xfrm>
          <a:prstGeom prst="rect">
            <a:avLst/>
          </a:prstGeom>
          <a:solidFill>
            <a:schemeClr val="bg2">
              <a:lumMod val="20000"/>
              <a:lumOff val="80000"/>
              <a:alpha val="59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FC27833-F8D5-4CF3-829B-BCEDEC62998B}"/>
              </a:ext>
            </a:extLst>
          </p:cNvPr>
          <p:cNvSpPr/>
          <p:nvPr/>
        </p:nvSpPr>
        <p:spPr bwMode="auto">
          <a:xfrm>
            <a:off x="5482851" y="1211858"/>
            <a:ext cx="925513" cy="871537"/>
          </a:xfrm>
          <a:prstGeom prst="rect">
            <a:avLst/>
          </a:prstGeom>
          <a:solidFill>
            <a:schemeClr val="bg2">
              <a:lumMod val="20000"/>
              <a:lumOff val="80000"/>
              <a:alpha val="59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CA"/>
          </a:p>
        </p:txBody>
      </p:sp>
      <p:graphicFrame>
        <p:nvGraphicFramePr>
          <p:cNvPr id="59" name="Object 2">
            <a:extLst>
              <a:ext uri="{FF2B5EF4-FFF2-40B4-BE49-F238E27FC236}">
                <a16:creationId xmlns:a16="http://schemas.microsoft.com/office/drawing/2014/main" id="{2B123398-FC9B-44B6-8431-4FE0FC4998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985037"/>
              </p:ext>
            </p:extLst>
          </p:nvPr>
        </p:nvGraphicFramePr>
        <p:xfrm>
          <a:off x="5538414" y="1419820"/>
          <a:ext cx="9223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507780" imgH="203112" progId="Equation.DSMT4">
                  <p:embed/>
                </p:oleObj>
              </mc:Choice>
              <mc:Fallback>
                <p:oleObj name="Equation" r:id="rId70" imgW="507780" imgH="203112" progId="Equation.DSMT4">
                  <p:embed/>
                  <p:pic>
                    <p:nvPicPr>
                      <p:cNvPr id="59" name="Object 2">
                        <a:extLst>
                          <a:ext uri="{FF2B5EF4-FFF2-40B4-BE49-F238E27FC236}">
                            <a16:creationId xmlns:a16="http://schemas.microsoft.com/office/drawing/2014/main" id="{2B123398-FC9B-44B6-8431-4FE0FC4998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8414" y="1419820"/>
                        <a:ext cx="922337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">
            <a:extLst>
              <a:ext uri="{FF2B5EF4-FFF2-40B4-BE49-F238E27FC236}">
                <a16:creationId xmlns:a16="http://schemas.microsoft.com/office/drawing/2014/main" id="{410BA34A-6A62-4521-B9DE-08A7A687DC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5025575"/>
              </p:ext>
            </p:extLst>
          </p:nvPr>
        </p:nvGraphicFramePr>
        <p:xfrm>
          <a:off x="6432176" y="2258020"/>
          <a:ext cx="8397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418918" imgH="203112" progId="Equation.DSMT4">
                  <p:embed/>
                </p:oleObj>
              </mc:Choice>
              <mc:Fallback>
                <p:oleObj name="Equation" r:id="rId71" imgW="418918" imgH="203112" progId="Equation.DSMT4">
                  <p:embed/>
                  <p:pic>
                    <p:nvPicPr>
                      <p:cNvPr id="60" name="Object 2">
                        <a:extLst>
                          <a:ext uri="{FF2B5EF4-FFF2-40B4-BE49-F238E27FC236}">
                            <a16:creationId xmlns:a16="http://schemas.microsoft.com/office/drawing/2014/main" id="{410BA34A-6A62-4521-B9DE-08A7A687DC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176" y="2258020"/>
                        <a:ext cx="8397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2">
            <a:extLst>
              <a:ext uri="{FF2B5EF4-FFF2-40B4-BE49-F238E27FC236}">
                <a16:creationId xmlns:a16="http://schemas.microsoft.com/office/drawing/2014/main" id="{6560D6BF-CD49-4200-A4F7-6105D23079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778865"/>
              </p:ext>
            </p:extLst>
          </p:nvPr>
        </p:nvGraphicFramePr>
        <p:xfrm>
          <a:off x="6722689" y="1038820"/>
          <a:ext cx="96996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494870" imgH="203024" progId="Equation.DSMT4">
                  <p:embed/>
                </p:oleObj>
              </mc:Choice>
              <mc:Fallback>
                <p:oleObj name="Equation" r:id="rId73" imgW="494870" imgH="203024" progId="Equation.DSMT4">
                  <p:embed/>
                  <p:pic>
                    <p:nvPicPr>
                      <p:cNvPr id="61" name="Object 2">
                        <a:extLst>
                          <a:ext uri="{FF2B5EF4-FFF2-40B4-BE49-F238E27FC236}">
                            <a16:creationId xmlns:a16="http://schemas.microsoft.com/office/drawing/2014/main" id="{6560D6BF-CD49-4200-A4F7-6105D23079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2689" y="1038820"/>
                        <a:ext cx="969962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775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  <p:bldP spid="23" grpId="0"/>
      <p:bldP spid="32" grpId="0"/>
      <p:bldP spid="36" grpId="0"/>
      <p:bldP spid="45" grpId="0"/>
      <p:bldP spid="57" grpId="0" animBg="1"/>
      <p:bldP spid="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42391ACE-F9EC-4745-BC75-050DAE903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88640"/>
            <a:ext cx="9083228" cy="468412"/>
          </a:xfrm>
        </p:spPr>
        <p:txBody>
          <a:bodyPr>
            <a:normAutofit fontScale="90000"/>
          </a:bodyPr>
          <a:lstStyle/>
          <a:p>
            <a:r>
              <a:rPr lang="en-CA" altLang="en-US" sz="3400" dirty="0"/>
              <a:t>Ex: Find the length of the diagonal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5E37501D-3B05-4B17-8FEF-D32E7DC9A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5200" y="2120900"/>
            <a:ext cx="1079500" cy="1187450"/>
          </a:xfrm>
          <a:prstGeom prst="triangle">
            <a:avLst>
              <a:gd name="adj" fmla="val 0"/>
            </a:avLst>
          </a:prstGeom>
          <a:solidFill>
            <a:srgbClr val="00B0F0">
              <a:alpha val="47842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78DEF0-912E-4E01-963B-2783D79C6F5E}"/>
              </a:ext>
            </a:extLst>
          </p:cNvPr>
          <p:cNvSpPr>
            <a:spLocks noChangeArrowheads="1"/>
          </p:cNvSpPr>
          <p:nvPr/>
        </p:nvSpPr>
        <p:spPr bwMode="auto">
          <a:xfrm rot="-2486048">
            <a:off x="5105400" y="1384300"/>
            <a:ext cx="1604963" cy="1604963"/>
          </a:xfrm>
          <a:prstGeom prst="rect">
            <a:avLst/>
          </a:prstGeom>
          <a:solidFill>
            <a:srgbClr val="FF0000">
              <a:alpha val="34117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3C64E2-32B3-4BB6-932F-24CBD6989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5200" y="3124200"/>
            <a:ext cx="177800" cy="177800"/>
          </a:xfrm>
          <a:prstGeom prst="rect">
            <a:avLst/>
          </a:prstGeom>
          <a:noFill/>
          <a:ln w="349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E9819E-5717-48D9-ABB4-C225E5FF8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120900"/>
            <a:ext cx="1187450" cy="1187450"/>
          </a:xfrm>
          <a:prstGeom prst="rect">
            <a:avLst/>
          </a:prstGeom>
          <a:solidFill>
            <a:srgbClr val="FFC000">
              <a:alpha val="61960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34E338-3F85-42BD-8204-4E81B3DAA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5200" y="3314700"/>
            <a:ext cx="1079500" cy="1079500"/>
          </a:xfrm>
          <a:prstGeom prst="rect">
            <a:avLst/>
          </a:prstGeom>
          <a:solidFill>
            <a:srgbClr val="FFC000">
              <a:alpha val="61960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F544FB49-79AC-4E18-96D5-DA2E6E8861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4738" y="2438400"/>
          <a:ext cx="1071562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42751" imgH="203112" progId="Equation.DSMT4">
                  <p:embed/>
                </p:oleObj>
              </mc:Choice>
              <mc:Fallback>
                <p:oleObj name="Equation" r:id="rId3" imgW="342751" imgH="203112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F544FB49-79AC-4E18-96D5-DA2E6E8861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738" y="2438400"/>
                        <a:ext cx="1071562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3087E148-770A-4011-886C-D977C01DDD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67275" y="3584575"/>
          <a:ext cx="9112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140" imgH="203112" progId="Equation.DSMT4">
                  <p:embed/>
                </p:oleObj>
              </mc:Choice>
              <mc:Fallback>
                <p:oleObj name="Equation" r:id="rId5" imgW="368140" imgH="203112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3087E148-770A-4011-886C-D977C01DDD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75" y="3584575"/>
                        <a:ext cx="911225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8C42D319-7DFF-4BAA-917A-8FB7C82ABE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0675" y="1841500"/>
          <a:ext cx="11588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18918" imgH="203112" progId="Equation.DSMT4">
                  <p:embed/>
                </p:oleObj>
              </mc:Choice>
              <mc:Fallback>
                <p:oleObj name="Equation" r:id="rId7" imgW="418918" imgH="203112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8C42D319-7DFF-4BAA-917A-8FB7C82ABE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1841500"/>
                        <a:ext cx="115887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5" name="Isosceles Triangle 16">
            <a:extLst>
              <a:ext uri="{FF2B5EF4-FFF2-40B4-BE49-F238E27FC236}">
                <a16:creationId xmlns:a16="http://schemas.microsoft.com/office/drawing/2014/main" id="{D43229C0-3BC9-4F04-9DA6-6C86B4C8D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0" y="1663700"/>
            <a:ext cx="1079500" cy="1187450"/>
          </a:xfrm>
          <a:prstGeom prst="triangle">
            <a:avLst>
              <a:gd name="adj" fmla="val 0"/>
            </a:avLst>
          </a:prstGeom>
          <a:solidFill>
            <a:srgbClr val="00B0F0">
              <a:alpha val="65881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86108DDA-C673-4100-8597-8A65E59FC70B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33500" y="1663700"/>
            <a:ext cx="1079500" cy="1187450"/>
          </a:xfrm>
          <a:prstGeom prst="triangle">
            <a:avLst>
              <a:gd name="adj" fmla="val 0"/>
            </a:avLst>
          </a:prstGeom>
          <a:solidFill>
            <a:srgbClr val="00B0F0">
              <a:alpha val="47842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graphicFrame>
        <p:nvGraphicFramePr>
          <p:cNvPr id="16397" name="Object 2">
            <a:extLst>
              <a:ext uri="{FF2B5EF4-FFF2-40B4-BE49-F238E27FC236}">
                <a16:creationId xmlns:a16="http://schemas.microsoft.com/office/drawing/2014/main" id="{31AA7610-B55A-4F1D-A21E-CCBB37E64E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0050" y="2898775"/>
          <a:ext cx="503238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091" imgH="177646" progId="Equation.DSMT4">
                  <p:embed/>
                </p:oleObj>
              </mc:Choice>
              <mc:Fallback>
                <p:oleObj name="Equation" r:id="rId9" imgW="241091" imgH="177646" progId="Equation.DSMT4">
                  <p:embed/>
                  <p:pic>
                    <p:nvPicPr>
                      <p:cNvPr id="16397" name="Object 2">
                        <a:extLst>
                          <a:ext uri="{FF2B5EF4-FFF2-40B4-BE49-F238E27FC236}">
                            <a16:creationId xmlns:a16="http://schemas.microsoft.com/office/drawing/2014/main" id="{31AA7610-B55A-4F1D-A21E-CCBB37E64E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898775"/>
                        <a:ext cx="503238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2">
            <a:extLst>
              <a:ext uri="{FF2B5EF4-FFF2-40B4-BE49-F238E27FC236}">
                <a16:creationId xmlns:a16="http://schemas.microsoft.com/office/drawing/2014/main" id="{498194B1-2164-4C94-AEBE-E03555149C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2085975"/>
          <a:ext cx="477838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8402" imgH="177646" progId="Equation.DSMT4">
                  <p:embed/>
                </p:oleObj>
              </mc:Choice>
              <mc:Fallback>
                <p:oleObj name="Equation" r:id="rId11" imgW="228402" imgH="177646" progId="Equation.DSMT4">
                  <p:embed/>
                  <p:pic>
                    <p:nvPicPr>
                      <p:cNvPr id="16398" name="Object 2">
                        <a:extLst>
                          <a:ext uri="{FF2B5EF4-FFF2-40B4-BE49-F238E27FC236}">
                            <a16:creationId xmlns:a16="http://schemas.microsoft.com/office/drawing/2014/main" id="{498194B1-2164-4C94-AEBE-E03555149C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085975"/>
                        <a:ext cx="477838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9" name="Isosceles Triangle 20">
            <a:extLst>
              <a:ext uri="{FF2B5EF4-FFF2-40B4-BE49-F238E27FC236}">
                <a16:creationId xmlns:a16="http://schemas.microsoft.com/office/drawing/2014/main" id="{19D8B1DC-C8DA-4C4B-816C-AF5AF04FB58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33500" y="1663700"/>
            <a:ext cx="1079500" cy="1187450"/>
          </a:xfrm>
          <a:prstGeom prst="triangle">
            <a:avLst>
              <a:gd name="adj" fmla="val 0"/>
            </a:avLst>
          </a:prstGeom>
          <a:solidFill>
            <a:srgbClr val="00B0F0">
              <a:alpha val="47842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9D9526-C251-42AD-93FE-44E8FA3AE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3479800"/>
            <a:ext cx="35480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Draw 3 squares around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the triangle and find the areas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BDF5E6-39AC-4EE4-BC13-E811E5C53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0" y="4216400"/>
            <a:ext cx="3757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Find the area of the large square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09D7328-26B4-4643-80B9-0366D9AC4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660900"/>
            <a:ext cx="6118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Square root the area to find the length of the diagonal</a:t>
            </a:r>
          </a:p>
        </p:txBody>
      </p:sp>
      <p:graphicFrame>
        <p:nvGraphicFramePr>
          <p:cNvPr id="23564" name="Object 2">
            <a:extLst>
              <a:ext uri="{FF2B5EF4-FFF2-40B4-BE49-F238E27FC236}">
                <a16:creationId xmlns:a16="http://schemas.microsoft.com/office/drawing/2014/main" id="{C9C4CB60-8DB6-4203-A380-1D3E9966E7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3100" y="5370513"/>
          <a:ext cx="13843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61669" imgH="203112" progId="Equation.DSMT4">
                  <p:embed/>
                </p:oleObj>
              </mc:Choice>
              <mc:Fallback>
                <p:oleObj name="Equation" r:id="rId13" imgW="761669" imgH="203112" progId="Equation.DSMT4">
                  <p:embed/>
                  <p:pic>
                    <p:nvPicPr>
                      <p:cNvPr id="23564" name="Object 2">
                        <a:extLst>
                          <a:ext uri="{FF2B5EF4-FFF2-40B4-BE49-F238E27FC236}">
                            <a16:creationId xmlns:a16="http://schemas.microsoft.com/office/drawing/2014/main" id="{C9C4CB60-8DB6-4203-A380-1D3E9966E7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5370513"/>
                        <a:ext cx="138430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2">
            <a:extLst>
              <a:ext uri="{FF2B5EF4-FFF2-40B4-BE49-F238E27FC236}">
                <a16:creationId xmlns:a16="http://schemas.microsoft.com/office/drawing/2014/main" id="{20841FF2-7EA4-4877-8C47-F0EAF84093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93582"/>
              </p:ext>
            </p:extLst>
          </p:nvPr>
        </p:nvGraphicFramePr>
        <p:xfrm>
          <a:off x="4563343" y="5157192"/>
          <a:ext cx="152082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400" imgH="228600" progId="Equation.DSMT4">
                  <p:embed/>
                </p:oleObj>
              </mc:Choice>
              <mc:Fallback>
                <p:oleObj name="Equation" r:id="rId15" imgW="482400" imgH="228600" progId="Equation.DSMT4">
                  <p:embed/>
                  <p:pic>
                    <p:nvPicPr>
                      <p:cNvPr id="23565" name="Object 2">
                        <a:extLst>
                          <a:ext uri="{FF2B5EF4-FFF2-40B4-BE49-F238E27FC236}">
                            <a16:creationId xmlns:a16="http://schemas.microsoft.com/office/drawing/2014/main" id="{20841FF2-7EA4-4877-8C47-F0EAF84093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3343" y="5157192"/>
                        <a:ext cx="1520825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6" name="Text Box 5">
            <a:extLst>
              <a:ext uri="{FF2B5EF4-FFF2-40B4-BE49-F238E27FC236}">
                <a16:creationId xmlns:a16="http://schemas.microsoft.com/office/drawing/2014/main" id="{98D6EDFE-661A-40D0-8F56-2529F1916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0.37639 0.0629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19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2" grpId="0" animBg="1"/>
      <p:bldP spid="13" grpId="0" animBg="1"/>
      <p:bldP spid="18" grpId="0" animBg="1"/>
      <p:bldP spid="18" grpId="1" animBg="1"/>
      <p:bldP spid="18" grpId="2" animBg="1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CA300-ED3E-4AC9-A731-2CB83AA743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640960" cy="43204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Q1:Find the exact length of the missing sides.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7FCA289-5366-4D68-A443-798B07EC0A98}"/>
              </a:ext>
            </a:extLst>
          </p:cNvPr>
          <p:cNvGrpSpPr/>
          <p:nvPr/>
        </p:nvGrpSpPr>
        <p:grpSpPr>
          <a:xfrm>
            <a:off x="82122" y="764704"/>
            <a:ext cx="2119575" cy="1300511"/>
            <a:chOff x="20302" y="2298700"/>
            <a:chExt cx="2859423" cy="1863633"/>
          </a:xfrm>
        </p:grpSpPr>
        <p:sp>
          <p:nvSpPr>
            <p:cNvPr id="4" name="Right Triangle 3">
              <a:extLst>
                <a:ext uri="{FF2B5EF4-FFF2-40B4-BE49-F238E27FC236}">
                  <a16:creationId xmlns:a16="http://schemas.microsoft.com/office/drawing/2014/main" id="{7CE5E688-A4C8-40E6-9951-2F7D15F01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" y="2298700"/>
              <a:ext cx="1333500" cy="1168400"/>
            </a:xfrm>
            <a:prstGeom prst="rtTriangle">
              <a:avLst/>
            </a:prstGeom>
            <a:solidFill>
              <a:srgbClr val="00B0F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graphicFrame>
          <p:nvGraphicFramePr>
            <p:cNvPr id="6" name="Object 4">
              <a:extLst>
                <a:ext uri="{FF2B5EF4-FFF2-40B4-BE49-F238E27FC236}">
                  <a16:creationId xmlns:a16="http://schemas.microsoft.com/office/drawing/2014/main" id="{FF6E822F-AB6C-4D2C-BE6F-8990DF9053E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37732065"/>
                </p:ext>
              </p:extLst>
            </p:nvPr>
          </p:nvGraphicFramePr>
          <p:xfrm>
            <a:off x="20302" y="2711450"/>
            <a:ext cx="913803" cy="6191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17160" imgH="215640" progId="Equation.DSMT4">
                    <p:embed/>
                  </p:oleObj>
                </mc:Choice>
                <mc:Fallback>
                  <p:oleObj name="Equation" r:id="rId3" imgW="317160" imgH="215640" progId="Equation.DSMT4">
                    <p:embed/>
                    <p:pic>
                      <p:nvPicPr>
                        <p:cNvPr id="6" name="Object 4">
                          <a:extLst>
                            <a:ext uri="{FF2B5EF4-FFF2-40B4-BE49-F238E27FC236}">
                              <a16:creationId xmlns:a16="http://schemas.microsoft.com/office/drawing/2014/main" id="{FF6E822F-AB6C-4D2C-BE6F-8990DF9053E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02" y="2711450"/>
                          <a:ext cx="913803" cy="6191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3">
              <a:extLst>
                <a:ext uri="{FF2B5EF4-FFF2-40B4-BE49-F238E27FC236}">
                  <a16:creationId xmlns:a16="http://schemas.microsoft.com/office/drawing/2014/main" id="{DB211135-A42A-4228-B89E-E377A6CCA60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31147102"/>
                </p:ext>
              </p:extLst>
            </p:nvPr>
          </p:nvGraphicFramePr>
          <p:xfrm>
            <a:off x="1031354" y="3481034"/>
            <a:ext cx="905089" cy="681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04560" imgH="228600" progId="Equation.DSMT4">
                    <p:embed/>
                  </p:oleObj>
                </mc:Choice>
                <mc:Fallback>
                  <p:oleObj name="Equation" r:id="rId5" imgW="304560" imgH="228600" progId="Equation.DSMT4">
                    <p:embed/>
                    <p:pic>
                      <p:nvPicPr>
                        <p:cNvPr id="7" name="Object 3">
                          <a:extLst>
                            <a:ext uri="{FF2B5EF4-FFF2-40B4-BE49-F238E27FC236}">
                              <a16:creationId xmlns:a16="http://schemas.microsoft.com/office/drawing/2014/main" id="{DB211135-A42A-4228-B89E-E377A6CCA60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1354" y="3481034"/>
                          <a:ext cx="905089" cy="681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7">
              <a:extLst>
                <a:ext uri="{FF2B5EF4-FFF2-40B4-BE49-F238E27FC236}">
                  <a16:creationId xmlns:a16="http://schemas.microsoft.com/office/drawing/2014/main" id="{5EAF3635-5155-45AD-B145-A0E6CFA0B9E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94649687"/>
                </p:ext>
              </p:extLst>
            </p:nvPr>
          </p:nvGraphicFramePr>
          <p:xfrm>
            <a:off x="1562100" y="2457450"/>
            <a:ext cx="1317625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93359" imgH="177646" progId="Equation.DSMT4">
                    <p:embed/>
                  </p:oleObj>
                </mc:Choice>
                <mc:Fallback>
                  <p:oleObj name="Equation" r:id="rId7" imgW="393359" imgH="177646" progId="Equation.DSMT4">
                    <p:embed/>
                    <p:pic>
                      <p:nvPicPr>
                        <p:cNvPr id="11" name="Object 7">
                          <a:extLst>
                            <a:ext uri="{FF2B5EF4-FFF2-40B4-BE49-F238E27FC236}">
                              <a16:creationId xmlns:a16="http://schemas.microsoft.com/office/drawing/2014/main" id="{5EAF3635-5155-45AD-B145-A0E6CFA0B9E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2100" y="2457450"/>
                          <a:ext cx="1317625" cy="593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4F01CE8-8882-4E0C-BDB2-58F2A4447141}"/>
              </a:ext>
            </a:extLst>
          </p:cNvPr>
          <p:cNvGrpSpPr/>
          <p:nvPr/>
        </p:nvGrpSpPr>
        <p:grpSpPr>
          <a:xfrm>
            <a:off x="2339752" y="548680"/>
            <a:ext cx="1856011" cy="1739789"/>
            <a:chOff x="3752849" y="2328203"/>
            <a:chExt cx="2682527" cy="3177271"/>
          </a:xfrm>
        </p:grpSpPr>
        <p:sp>
          <p:nvSpPr>
            <p:cNvPr id="5" name="Right Triangle 5">
              <a:extLst>
                <a:ext uri="{FF2B5EF4-FFF2-40B4-BE49-F238E27FC236}">
                  <a16:creationId xmlns:a16="http://schemas.microsoft.com/office/drawing/2014/main" id="{CE06DF22-8CF1-4348-AF26-DB2434CB8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1425" y="2328203"/>
              <a:ext cx="1032852" cy="2362860"/>
            </a:xfrm>
            <a:prstGeom prst="rtTriangle">
              <a:avLst/>
            </a:prstGeom>
            <a:solidFill>
              <a:srgbClr val="00B0F0"/>
            </a:solidFill>
            <a:ln w="222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graphicFrame>
          <p:nvGraphicFramePr>
            <p:cNvPr id="8" name="Object 4">
              <a:extLst>
                <a:ext uri="{FF2B5EF4-FFF2-40B4-BE49-F238E27FC236}">
                  <a16:creationId xmlns:a16="http://schemas.microsoft.com/office/drawing/2014/main" id="{58BA8F58-7483-468B-AEAA-D4D60A5B081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2236744"/>
                </p:ext>
              </p:extLst>
            </p:nvPr>
          </p:nvGraphicFramePr>
          <p:xfrm>
            <a:off x="5595656" y="2778660"/>
            <a:ext cx="839720" cy="855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04560" imgH="215640" progId="Equation.DSMT4">
                    <p:embed/>
                  </p:oleObj>
                </mc:Choice>
                <mc:Fallback>
                  <p:oleObj name="Equation" r:id="rId9" imgW="304560" imgH="215640" progId="Equation.DSMT4">
                    <p:embed/>
                    <p:pic>
                      <p:nvPicPr>
                        <p:cNvPr id="8" name="Object 4">
                          <a:extLst>
                            <a:ext uri="{FF2B5EF4-FFF2-40B4-BE49-F238E27FC236}">
                              <a16:creationId xmlns:a16="http://schemas.microsoft.com/office/drawing/2014/main" id="{58BA8F58-7483-468B-AEAA-D4D60A5B081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95656" y="2778660"/>
                          <a:ext cx="839720" cy="855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5">
              <a:extLst>
                <a:ext uri="{FF2B5EF4-FFF2-40B4-BE49-F238E27FC236}">
                  <a16:creationId xmlns:a16="http://schemas.microsoft.com/office/drawing/2014/main" id="{43EF5F67-2A18-4481-BC39-78786299DE8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70759035"/>
                </p:ext>
              </p:extLst>
            </p:nvPr>
          </p:nvGraphicFramePr>
          <p:xfrm>
            <a:off x="5083327" y="4665674"/>
            <a:ext cx="912299" cy="839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304560" imgH="228600" progId="Equation.DSMT4">
                    <p:embed/>
                  </p:oleObj>
                </mc:Choice>
                <mc:Fallback>
                  <p:oleObj name="Equation" r:id="rId11" imgW="304560" imgH="228600" progId="Equation.DSMT4">
                    <p:embed/>
                    <p:pic>
                      <p:nvPicPr>
                        <p:cNvPr id="9" name="Object 5">
                          <a:extLst>
                            <a:ext uri="{FF2B5EF4-FFF2-40B4-BE49-F238E27FC236}">
                              <a16:creationId xmlns:a16="http://schemas.microsoft.com/office/drawing/2014/main" id="{43EF5F67-2A18-4481-BC39-78786299DE8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3327" y="4665674"/>
                          <a:ext cx="912299" cy="839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25">
              <a:extLst>
                <a:ext uri="{FF2B5EF4-FFF2-40B4-BE49-F238E27FC236}">
                  <a16:creationId xmlns:a16="http://schemas.microsoft.com/office/drawing/2014/main" id="{C9CA7A4E-4976-4673-9A03-EC828145B11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38319679"/>
                </p:ext>
              </p:extLst>
            </p:nvPr>
          </p:nvGraphicFramePr>
          <p:xfrm>
            <a:off x="3752849" y="3095885"/>
            <a:ext cx="1348073" cy="5918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405872" imgH="177569" progId="Equation.DSMT4">
                    <p:embed/>
                  </p:oleObj>
                </mc:Choice>
                <mc:Fallback>
                  <p:oleObj name="Equation" r:id="rId13" imgW="405872" imgH="177569" progId="Equation.DSMT4">
                    <p:embed/>
                    <p:pic>
                      <p:nvPicPr>
                        <p:cNvPr id="15" name="Object 25">
                          <a:extLst>
                            <a:ext uri="{FF2B5EF4-FFF2-40B4-BE49-F238E27FC236}">
                              <a16:creationId xmlns:a16="http://schemas.microsoft.com/office/drawing/2014/main" id="{C9CA7A4E-4976-4673-9A03-EC828145B11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2849" y="3095885"/>
                          <a:ext cx="1348073" cy="5918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Group 24">
            <a:extLst>
              <a:ext uri="{FF2B5EF4-FFF2-40B4-BE49-F238E27FC236}">
                <a16:creationId xmlns:a16="http://schemas.microsoft.com/office/drawing/2014/main" id="{23137D46-CD8A-4715-B92B-C433BF736166}"/>
              </a:ext>
            </a:extLst>
          </p:cNvPr>
          <p:cNvGrpSpPr>
            <a:grpSpLocks/>
          </p:cNvGrpSpPr>
          <p:nvPr/>
        </p:nvGrpSpPr>
        <p:grpSpPr bwMode="auto">
          <a:xfrm>
            <a:off x="4680629" y="620688"/>
            <a:ext cx="1400740" cy="1695520"/>
            <a:chOff x="1887149" y="3962400"/>
            <a:chExt cx="2074430" cy="2785322"/>
          </a:xfrm>
        </p:grpSpPr>
        <p:sp>
          <p:nvSpPr>
            <p:cNvPr id="19" name="Text Box 9">
              <a:extLst>
                <a:ext uri="{FF2B5EF4-FFF2-40B4-BE49-F238E27FC236}">
                  <a16:creationId xmlns:a16="http://schemas.microsoft.com/office/drawing/2014/main" id="{0342931E-5428-4282-8DAF-57EB8F8007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7149" y="4721285"/>
              <a:ext cx="729285" cy="758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latin typeface="Times New Roman" panose="02020603050405020304" pitchFamily="18" charset="0"/>
                </a:rPr>
                <a:t>2</a:t>
              </a:r>
              <a:r>
                <a:rPr lang="en-US" altLang="en-US" sz="2400" i="1" dirty="0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20" name="Text Box 10">
              <a:extLst>
                <a:ext uri="{FF2B5EF4-FFF2-40B4-BE49-F238E27FC236}">
                  <a16:creationId xmlns:a16="http://schemas.microsoft.com/office/drawing/2014/main" id="{7508D437-DFEE-44CC-B7EC-B99ACA52B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4159" y="5989320"/>
              <a:ext cx="475270" cy="758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21" name="Isosceles Triangle 22">
              <a:extLst>
                <a:ext uri="{FF2B5EF4-FFF2-40B4-BE49-F238E27FC236}">
                  <a16:creationId xmlns:a16="http://schemas.microsoft.com/office/drawing/2014/main" id="{A80BEE7F-050A-4EF2-953F-B8CA8F5EC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6040" y="3962400"/>
              <a:ext cx="1295400" cy="2133600"/>
            </a:xfrm>
            <a:prstGeom prst="triangle">
              <a:avLst>
                <a:gd name="adj" fmla="val 0"/>
              </a:avLst>
            </a:prstGeom>
            <a:solidFill>
              <a:srgbClr val="92D050"/>
            </a:solidFill>
            <a:ln w="25400" algn="ctr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 dirty="0"/>
            </a:p>
          </p:txBody>
        </p:sp>
        <p:sp>
          <p:nvSpPr>
            <p:cNvPr id="22" name="Line 7">
              <a:extLst>
                <a:ext uri="{FF2B5EF4-FFF2-40B4-BE49-F238E27FC236}">
                  <a16:creationId xmlns:a16="http://schemas.microsoft.com/office/drawing/2014/main" id="{3978D397-AAB9-4331-A7C1-CA50A490C3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6040" y="5836920"/>
              <a:ext cx="228600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8">
              <a:extLst>
                <a:ext uri="{FF2B5EF4-FFF2-40B4-BE49-F238E27FC236}">
                  <a16:creationId xmlns:a16="http://schemas.microsoft.com/office/drawing/2014/main" id="{DF9D2689-4CEF-49D2-AD83-03B3E428D2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4640" y="5836920"/>
              <a:ext cx="0" cy="22860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aphicFrame>
          <p:nvGraphicFramePr>
            <p:cNvPr id="24" name="Object 3">
              <a:extLst>
                <a:ext uri="{FF2B5EF4-FFF2-40B4-BE49-F238E27FC236}">
                  <a16:creationId xmlns:a16="http://schemas.microsoft.com/office/drawing/2014/main" id="{9450ADA9-40E4-43B2-A89B-9493CEADBA1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65958928"/>
                </p:ext>
              </p:extLst>
            </p:nvPr>
          </p:nvGraphicFramePr>
          <p:xfrm>
            <a:off x="3300945" y="4703781"/>
            <a:ext cx="660634" cy="5320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77480" imgH="164880" progId="Equation.DSMT4">
                    <p:embed/>
                  </p:oleObj>
                </mc:Choice>
                <mc:Fallback>
                  <p:oleObj name="Equation" r:id="rId15" imgW="177480" imgH="164880" progId="Equation.DSMT4">
                    <p:embed/>
                    <p:pic>
                      <p:nvPicPr>
                        <p:cNvPr id="24" name="Object 3">
                          <a:extLst>
                            <a:ext uri="{FF2B5EF4-FFF2-40B4-BE49-F238E27FC236}">
                              <a16:creationId xmlns:a16="http://schemas.microsoft.com/office/drawing/2014/main" id="{9450ADA9-40E4-43B2-A89B-9493CEADBA1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00945" y="4703781"/>
                          <a:ext cx="660634" cy="5320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30">
            <a:extLst>
              <a:ext uri="{FF2B5EF4-FFF2-40B4-BE49-F238E27FC236}">
                <a16:creationId xmlns:a16="http://schemas.microsoft.com/office/drawing/2014/main" id="{0809D8BE-13BF-4817-A71B-F653BC51EE1E}"/>
              </a:ext>
            </a:extLst>
          </p:cNvPr>
          <p:cNvGrpSpPr>
            <a:grpSpLocks/>
          </p:cNvGrpSpPr>
          <p:nvPr/>
        </p:nvGrpSpPr>
        <p:grpSpPr bwMode="auto">
          <a:xfrm>
            <a:off x="6565495" y="548680"/>
            <a:ext cx="1947322" cy="1740046"/>
            <a:chOff x="1711091" y="3962400"/>
            <a:chExt cx="2396886" cy="2095769"/>
          </a:xfrm>
        </p:grpSpPr>
        <p:sp>
          <p:nvSpPr>
            <p:cNvPr id="26" name="Text Box 9">
              <a:extLst>
                <a:ext uri="{FF2B5EF4-FFF2-40B4-BE49-F238E27FC236}">
                  <a16:creationId xmlns:a16="http://schemas.microsoft.com/office/drawing/2014/main" id="{C3BD1B49-6A89-4DBC-8DF3-1D5B887557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1091" y="4690343"/>
              <a:ext cx="840926" cy="556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latin typeface="Times New Roman" panose="02020603050405020304" pitchFamily="18" charset="0"/>
                </a:rPr>
                <a:t>x+3</a:t>
              </a:r>
            </a:p>
          </p:txBody>
        </p:sp>
        <p:sp>
          <p:nvSpPr>
            <p:cNvPr id="27" name="Text Box 10">
              <a:extLst>
                <a:ext uri="{FF2B5EF4-FFF2-40B4-BE49-F238E27FC236}">
                  <a16:creationId xmlns:a16="http://schemas.microsoft.com/office/drawing/2014/main" id="{160590B8-9DA6-47EC-B98F-B66E584248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0459" y="4408138"/>
              <a:ext cx="797518" cy="556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latin typeface="Times New Roman" panose="02020603050405020304" pitchFamily="18" charset="0"/>
                </a:rPr>
                <a:t>x</a:t>
              </a:r>
              <a:r>
                <a:rPr lang="en-US" altLang="en-US" sz="2400" dirty="0">
                  <a:latin typeface="Times New Roman" panose="02020603050405020304" pitchFamily="18" charset="0"/>
                </a:rPr>
                <a:t>+5</a:t>
              </a:r>
            </a:p>
          </p:txBody>
        </p:sp>
        <p:sp>
          <p:nvSpPr>
            <p:cNvPr id="28" name="Isosceles Triangle 33">
              <a:extLst>
                <a:ext uri="{FF2B5EF4-FFF2-40B4-BE49-F238E27FC236}">
                  <a16:creationId xmlns:a16="http://schemas.microsoft.com/office/drawing/2014/main" id="{69F5B132-E1F2-4D42-9918-77F28652B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6040" y="3962400"/>
              <a:ext cx="1295400" cy="1615440"/>
            </a:xfrm>
            <a:prstGeom prst="triangle">
              <a:avLst>
                <a:gd name="adj" fmla="val 0"/>
              </a:avLst>
            </a:prstGeom>
            <a:solidFill>
              <a:srgbClr val="92D050"/>
            </a:solidFill>
            <a:ln w="25400" algn="ctr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 dirty="0"/>
            </a:p>
          </p:txBody>
        </p:sp>
        <p:sp>
          <p:nvSpPr>
            <p:cNvPr id="29" name="Line 7">
              <a:extLst>
                <a:ext uri="{FF2B5EF4-FFF2-40B4-BE49-F238E27FC236}">
                  <a16:creationId xmlns:a16="http://schemas.microsoft.com/office/drawing/2014/main" id="{FBEEEB47-5AF3-4807-95B8-81AB9573EE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6040" y="5349240"/>
              <a:ext cx="228600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8">
              <a:extLst>
                <a:ext uri="{FF2B5EF4-FFF2-40B4-BE49-F238E27FC236}">
                  <a16:creationId xmlns:a16="http://schemas.microsoft.com/office/drawing/2014/main" id="{FA4DB9EA-8D65-4941-845B-CC49259924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4640" y="5349240"/>
              <a:ext cx="0" cy="22860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aphicFrame>
          <p:nvGraphicFramePr>
            <p:cNvPr id="31" name="Object 10">
              <a:extLst>
                <a:ext uri="{FF2B5EF4-FFF2-40B4-BE49-F238E27FC236}">
                  <a16:creationId xmlns:a16="http://schemas.microsoft.com/office/drawing/2014/main" id="{7E51C995-B525-4891-8CDD-679CBC09986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8949561"/>
                </p:ext>
              </p:extLst>
            </p:nvPr>
          </p:nvGraphicFramePr>
          <p:xfrm>
            <a:off x="2732307" y="5557215"/>
            <a:ext cx="986768" cy="5009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304560" imgH="177480" progId="Equation.DSMT4">
                    <p:embed/>
                  </p:oleObj>
                </mc:Choice>
                <mc:Fallback>
                  <p:oleObj name="Equation" r:id="rId17" imgW="304560" imgH="177480" progId="Equation.DSMT4">
                    <p:embed/>
                    <p:pic>
                      <p:nvPicPr>
                        <p:cNvPr id="31" name="Object 10">
                          <a:extLst>
                            <a:ext uri="{FF2B5EF4-FFF2-40B4-BE49-F238E27FC236}">
                              <a16:creationId xmlns:a16="http://schemas.microsoft.com/office/drawing/2014/main" id="{7E51C995-B525-4891-8CDD-679CBC09986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2307" y="5557215"/>
                          <a:ext cx="986768" cy="5009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EBD85C2-2130-404C-9BFC-A62E9122FF08}"/>
              </a:ext>
            </a:extLst>
          </p:cNvPr>
          <p:cNvGrpSpPr/>
          <p:nvPr/>
        </p:nvGrpSpPr>
        <p:grpSpPr>
          <a:xfrm>
            <a:off x="5823933" y="2413719"/>
            <a:ext cx="2188121" cy="2310185"/>
            <a:chOff x="151631" y="2540124"/>
            <a:chExt cx="2711450" cy="2767013"/>
          </a:xfrm>
        </p:grpSpPr>
        <p:sp>
          <p:nvSpPr>
            <p:cNvPr id="32" name="Rectangle 4">
              <a:extLst>
                <a:ext uri="{FF2B5EF4-FFF2-40B4-BE49-F238E27FC236}">
                  <a16:creationId xmlns:a16="http://schemas.microsoft.com/office/drawing/2014/main" id="{080AFB12-E8BE-4A91-9478-782895733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544" y="3645024"/>
              <a:ext cx="1676400" cy="1371600"/>
            </a:xfrm>
            <a:prstGeom prst="rect">
              <a:avLst/>
            </a:prstGeom>
            <a:noFill/>
            <a:ln w="25400">
              <a:solidFill>
                <a:srgbClr val="3399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33" name="Rectangle 5">
              <a:extLst>
                <a:ext uri="{FF2B5EF4-FFF2-40B4-BE49-F238E27FC236}">
                  <a16:creationId xmlns:a16="http://schemas.microsoft.com/office/drawing/2014/main" id="{C8252363-E63B-4BB7-A6D8-93245B689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3306" y="2806824"/>
              <a:ext cx="1676400" cy="1371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CA" altLang="en-US" sz="1800"/>
            </a:p>
          </p:txBody>
        </p:sp>
        <p:sp>
          <p:nvSpPr>
            <p:cNvPr id="34" name="Line 6">
              <a:extLst>
                <a:ext uri="{FF2B5EF4-FFF2-40B4-BE49-F238E27FC236}">
                  <a16:creationId xmlns:a16="http://schemas.microsoft.com/office/drawing/2014/main" id="{5B65C65A-D6F3-4F62-B529-91D4458D2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306" y="4178424"/>
              <a:ext cx="381000" cy="838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7">
              <a:extLst>
                <a:ext uri="{FF2B5EF4-FFF2-40B4-BE49-F238E27FC236}">
                  <a16:creationId xmlns:a16="http://schemas.microsoft.com/office/drawing/2014/main" id="{37B3AD84-1736-4AD8-8C0A-2243ADD5F9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306" y="2806824"/>
              <a:ext cx="381000" cy="838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8">
              <a:extLst>
                <a:ext uri="{FF2B5EF4-FFF2-40B4-BE49-F238E27FC236}">
                  <a16:creationId xmlns:a16="http://schemas.microsoft.com/office/drawing/2014/main" id="{E19EFAC5-24F9-4F61-A405-8A508FBD57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48706" y="2806824"/>
              <a:ext cx="3810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9">
              <a:extLst>
                <a:ext uri="{FF2B5EF4-FFF2-40B4-BE49-F238E27FC236}">
                  <a16:creationId xmlns:a16="http://schemas.microsoft.com/office/drawing/2014/main" id="{B9C22BE5-5EA2-4D47-893F-A101CD7C47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48706" y="4178424"/>
              <a:ext cx="381000" cy="838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10">
              <a:extLst>
                <a:ext uri="{FF2B5EF4-FFF2-40B4-BE49-F238E27FC236}">
                  <a16:creationId xmlns:a16="http://schemas.microsoft.com/office/drawing/2014/main" id="{3FAF6E4D-5B7C-4BEB-8B05-3F1338B65A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306" y="2806824"/>
              <a:ext cx="2057400" cy="2209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Text Box 11">
              <a:extLst>
                <a:ext uri="{FF2B5EF4-FFF2-40B4-BE49-F238E27FC236}">
                  <a16:creationId xmlns:a16="http://schemas.microsoft.com/office/drawing/2014/main" id="{162E96C4-5E71-4294-B401-3BA0B6E62E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506" y="4940424"/>
              <a:ext cx="349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40" name="Text Box 12">
              <a:extLst>
                <a:ext uri="{FF2B5EF4-FFF2-40B4-BE49-F238E27FC236}">
                  <a16:creationId xmlns:a16="http://schemas.microsoft.com/office/drawing/2014/main" id="{60042F17-A7CC-4867-86CE-49B7F11F26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3831" y="2540124"/>
              <a:ext cx="349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rPr>
                <a:t>G</a:t>
              </a:r>
            </a:p>
          </p:txBody>
        </p:sp>
        <p:sp>
          <p:nvSpPr>
            <p:cNvPr id="41" name="Line 14">
              <a:extLst>
                <a:ext uri="{FF2B5EF4-FFF2-40B4-BE49-F238E27FC236}">
                  <a16:creationId xmlns:a16="http://schemas.microsoft.com/office/drawing/2014/main" id="{ED5D11E6-5191-40BB-B329-828F65E47F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306" y="4178424"/>
              <a:ext cx="2057400" cy="838200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Text Box 16">
              <a:extLst>
                <a:ext uri="{FF2B5EF4-FFF2-40B4-BE49-F238E27FC236}">
                  <a16:creationId xmlns:a16="http://schemas.microsoft.com/office/drawing/2014/main" id="{11393CC7-BADD-4CEB-A36B-078E9B8624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2831" y="4902324"/>
              <a:ext cx="349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43" name="Line 17">
              <a:extLst>
                <a:ext uri="{FF2B5EF4-FFF2-40B4-BE49-F238E27FC236}">
                  <a16:creationId xmlns:a16="http://schemas.microsoft.com/office/drawing/2014/main" id="{5C83A8E4-3C80-4160-8068-A76A9B7403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706" y="4559424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19">
              <a:extLst>
                <a:ext uri="{FF2B5EF4-FFF2-40B4-BE49-F238E27FC236}">
                  <a16:creationId xmlns:a16="http://schemas.microsoft.com/office/drawing/2014/main" id="{6AB29999-CF9B-4DAA-8739-5AE568D770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34306" y="4940424"/>
              <a:ext cx="76200" cy="15240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0">
              <a:extLst>
                <a:ext uri="{FF2B5EF4-FFF2-40B4-BE49-F238E27FC236}">
                  <a16:creationId xmlns:a16="http://schemas.microsoft.com/office/drawing/2014/main" id="{B2E45AF4-3B42-45B5-8EDA-5E18B7DA70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9106" y="4102224"/>
              <a:ext cx="76200" cy="15240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1">
              <a:extLst>
                <a:ext uri="{FF2B5EF4-FFF2-40B4-BE49-F238E27FC236}">
                  <a16:creationId xmlns:a16="http://schemas.microsoft.com/office/drawing/2014/main" id="{F79198BB-381C-4972-A115-06A500462F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15306" y="4102224"/>
              <a:ext cx="76200" cy="15240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2">
              <a:extLst>
                <a:ext uri="{FF2B5EF4-FFF2-40B4-BE49-F238E27FC236}">
                  <a16:creationId xmlns:a16="http://schemas.microsoft.com/office/drawing/2014/main" id="{C95D984D-20CE-414F-8EFA-17AE025DE3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0506" y="4940424"/>
              <a:ext cx="76200" cy="15240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3">
              <a:extLst>
                <a:ext uri="{FF2B5EF4-FFF2-40B4-BE49-F238E27FC236}">
                  <a16:creationId xmlns:a16="http://schemas.microsoft.com/office/drawing/2014/main" id="{2D8ED795-08F2-4CB8-8B7D-B4C62F7FFD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6706" y="4940424"/>
              <a:ext cx="76200" cy="15240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4">
              <a:extLst>
                <a:ext uri="{FF2B5EF4-FFF2-40B4-BE49-F238E27FC236}">
                  <a16:creationId xmlns:a16="http://schemas.microsoft.com/office/drawing/2014/main" id="{87CF8FCC-D86E-4587-AB68-88B34115FB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91506" y="4102224"/>
              <a:ext cx="76200" cy="15240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5">
              <a:extLst>
                <a:ext uri="{FF2B5EF4-FFF2-40B4-BE49-F238E27FC236}">
                  <a16:creationId xmlns:a16="http://schemas.microsoft.com/office/drawing/2014/main" id="{4E35FE65-0E9C-4163-981D-4267C00E71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106" y="4135562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26">
              <a:extLst>
                <a:ext uri="{FF2B5EF4-FFF2-40B4-BE49-F238E27FC236}">
                  <a16:creationId xmlns:a16="http://schemas.microsoft.com/office/drawing/2014/main" id="{69E78BA5-A78A-4C11-AEAB-95C0539A44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106" y="4211762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27">
              <a:extLst>
                <a:ext uri="{FF2B5EF4-FFF2-40B4-BE49-F238E27FC236}">
                  <a16:creationId xmlns:a16="http://schemas.microsoft.com/office/drawing/2014/main" id="{6BA6E9F7-7BCA-420A-87AB-FF2E937910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2506" y="4135562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8">
              <a:extLst>
                <a:ext uri="{FF2B5EF4-FFF2-40B4-BE49-F238E27FC236}">
                  <a16:creationId xmlns:a16="http://schemas.microsoft.com/office/drawing/2014/main" id="{30A6C860-F94F-4D96-8335-A63823DCA1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2506" y="4211762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Text Box 29">
              <a:extLst>
                <a:ext uri="{FF2B5EF4-FFF2-40B4-BE49-F238E27FC236}">
                  <a16:creationId xmlns:a16="http://schemas.microsoft.com/office/drawing/2014/main" id="{A0E1B9EE-631A-4B83-BE0B-5E61C4271A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506" y="3949824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55" name="Line 32">
              <a:extLst>
                <a:ext uri="{FF2B5EF4-FFF2-40B4-BE49-F238E27FC236}">
                  <a16:creationId xmlns:a16="http://schemas.microsoft.com/office/drawing/2014/main" id="{E9A2D8F3-495B-4655-8842-0B6164D555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15306" y="2730624"/>
              <a:ext cx="76200" cy="15240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33">
              <a:extLst>
                <a:ext uri="{FF2B5EF4-FFF2-40B4-BE49-F238E27FC236}">
                  <a16:creationId xmlns:a16="http://schemas.microsoft.com/office/drawing/2014/main" id="{9246D6DC-D5BA-457D-9BE7-6663CDDB0A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9106" y="2730624"/>
              <a:ext cx="76200" cy="15240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34">
              <a:extLst>
                <a:ext uri="{FF2B5EF4-FFF2-40B4-BE49-F238E27FC236}">
                  <a16:creationId xmlns:a16="http://schemas.microsoft.com/office/drawing/2014/main" id="{62792AD1-D736-4293-B818-3D93B0908C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91506" y="2730624"/>
              <a:ext cx="76200" cy="15240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35">
              <a:extLst>
                <a:ext uri="{FF2B5EF4-FFF2-40B4-BE49-F238E27FC236}">
                  <a16:creationId xmlns:a16="http://schemas.microsoft.com/office/drawing/2014/main" id="{5B04EA7E-7368-4359-9524-994C0A0A67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706" y="3187824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Text Box 36">
              <a:extLst>
                <a:ext uri="{FF2B5EF4-FFF2-40B4-BE49-F238E27FC236}">
                  <a16:creationId xmlns:a16="http://schemas.microsoft.com/office/drawing/2014/main" id="{59895982-8606-4118-8DAB-CE49223313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631" y="3454524"/>
              <a:ext cx="323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E</a:t>
              </a:r>
            </a:p>
          </p:txBody>
        </p:sp>
        <p:sp>
          <p:nvSpPr>
            <p:cNvPr id="60" name="Text Box 37">
              <a:extLst>
                <a:ext uri="{FF2B5EF4-FFF2-40B4-BE49-F238E27FC236}">
                  <a16:creationId xmlns:a16="http://schemas.microsoft.com/office/drawing/2014/main" id="{D81AC6CA-2E4B-4254-A7C8-B93AEB4B41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8831" y="2540124"/>
              <a:ext cx="311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F</a:t>
              </a:r>
            </a:p>
          </p:txBody>
        </p:sp>
        <p:sp>
          <p:nvSpPr>
            <p:cNvPr id="61" name="Text Box 38">
              <a:extLst>
                <a:ext uri="{FF2B5EF4-FFF2-40B4-BE49-F238E27FC236}">
                  <a16:creationId xmlns:a16="http://schemas.microsoft.com/office/drawing/2014/main" id="{31489120-DC28-4F7E-825E-03C6BD2AE3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8706" y="3492624"/>
              <a:ext cx="349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H</a:t>
              </a:r>
            </a:p>
          </p:txBody>
        </p:sp>
        <p:sp>
          <p:nvSpPr>
            <p:cNvPr id="62" name="Line 51">
              <a:extLst>
                <a:ext uri="{FF2B5EF4-FFF2-40B4-BE49-F238E27FC236}">
                  <a16:creationId xmlns:a16="http://schemas.microsoft.com/office/drawing/2014/main" id="{08410150-EEC8-4408-83C6-E67624DA62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544" y="3645024"/>
              <a:ext cx="0" cy="13525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52">
              <a:extLst>
                <a:ext uri="{FF2B5EF4-FFF2-40B4-BE49-F238E27FC236}">
                  <a16:creationId xmlns:a16="http://schemas.microsoft.com/office/drawing/2014/main" id="{E5D8291D-2DE8-4201-84BD-D740303B4E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8706" y="3649787"/>
              <a:ext cx="0" cy="13525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53">
              <a:extLst>
                <a:ext uri="{FF2B5EF4-FFF2-40B4-BE49-F238E27FC236}">
                  <a16:creationId xmlns:a16="http://schemas.microsoft.com/office/drawing/2014/main" id="{112DC250-58B0-40EC-804B-2881A41DE6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9706" y="2821112"/>
              <a:ext cx="0" cy="13525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54">
              <a:extLst>
                <a:ext uri="{FF2B5EF4-FFF2-40B4-BE49-F238E27FC236}">
                  <a16:creationId xmlns:a16="http://schemas.microsoft.com/office/drawing/2014/main" id="{2D58500E-8110-4F99-8F5A-A4280C7FA7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3306" y="2797299"/>
              <a:ext cx="1666875" cy="4763"/>
            </a:xfrm>
            <a:prstGeom prst="line">
              <a:avLst/>
            </a:prstGeom>
            <a:noFill/>
            <a:ln w="222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Text Box 12">
              <a:extLst>
                <a:ext uri="{FF2B5EF4-FFF2-40B4-BE49-F238E27FC236}">
                  <a16:creationId xmlns:a16="http://schemas.microsoft.com/office/drawing/2014/main" id="{AA4A2759-7051-420F-A88D-5E4611F97E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3669" y="3987924"/>
              <a:ext cx="349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</p:grpSp>
      <p:sp>
        <p:nvSpPr>
          <p:cNvPr id="68" name="Text Box 13">
            <a:extLst>
              <a:ext uri="{FF2B5EF4-FFF2-40B4-BE49-F238E27FC236}">
                <a16:creationId xmlns:a16="http://schemas.microsoft.com/office/drawing/2014/main" id="{DCEFE8CD-0A7C-4C13-B805-4974302D4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2636912"/>
            <a:ext cx="5544616" cy="86177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Q2: Given EF = 4, FG = 8, &amp; AE = 6.  Find the length of AG:</a:t>
            </a:r>
          </a:p>
        </p:txBody>
      </p:sp>
      <p:sp>
        <p:nvSpPr>
          <p:cNvPr id="69" name="Text Box 13">
            <a:extLst>
              <a:ext uri="{FF2B5EF4-FFF2-40B4-BE49-F238E27FC236}">
                <a16:creationId xmlns:a16="http://schemas.microsoft.com/office/drawing/2014/main" id="{D241AD36-B5F6-4472-927B-AB29D9356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912" y="4869160"/>
            <a:ext cx="4968551" cy="138499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sz="2100" dirty="0">
                <a:latin typeface="+mj-lt"/>
              </a:rPr>
              <a:t>Q3: Suppose a fly is sitting at one corner of a box.  What is the shortest distance that the fly needs to travel to get to the opposite corner? </a:t>
            </a:r>
            <a:endParaRPr lang="en-US" altLang="en-US" sz="2100" dirty="0">
              <a:solidFill>
                <a:srgbClr val="000000"/>
              </a:solidFill>
              <a:latin typeface="+mj-lt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0611884B-B01F-4EA0-AB9F-C7A124A1F873}"/>
              </a:ext>
            </a:extLst>
          </p:cNvPr>
          <p:cNvGrpSpPr/>
          <p:nvPr/>
        </p:nvGrpSpPr>
        <p:grpSpPr>
          <a:xfrm>
            <a:off x="395536" y="3933056"/>
            <a:ext cx="3074963" cy="2706274"/>
            <a:chOff x="-15240" y="1752600"/>
            <a:chExt cx="3949211" cy="3710942"/>
          </a:xfrm>
        </p:grpSpPr>
        <p:sp>
          <p:nvSpPr>
            <p:cNvPr id="71" name="Cube 70">
              <a:extLst>
                <a:ext uri="{FF2B5EF4-FFF2-40B4-BE49-F238E27FC236}">
                  <a16:creationId xmlns:a16="http://schemas.microsoft.com/office/drawing/2014/main" id="{0C4796C6-4457-424E-BE91-CAB0A88A69AD}"/>
                </a:ext>
              </a:extLst>
            </p:cNvPr>
            <p:cNvSpPr/>
            <p:nvPr/>
          </p:nvSpPr>
          <p:spPr>
            <a:xfrm>
              <a:off x="685800" y="2346960"/>
              <a:ext cx="3063240" cy="2392680"/>
            </a:xfrm>
            <a:prstGeom prst="cube">
              <a:avLst>
                <a:gd name="adj" fmla="val 46656"/>
              </a:avLst>
            </a:prstGeom>
            <a:solidFill>
              <a:srgbClr val="00B0F0">
                <a:alpha val="84000"/>
              </a:srgb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176A463A-C677-4EAE-8205-9B6625C35D4D}"/>
                </a:ext>
              </a:extLst>
            </p:cNvPr>
            <p:cNvGrpSpPr/>
            <p:nvPr/>
          </p:nvGrpSpPr>
          <p:grpSpPr>
            <a:xfrm>
              <a:off x="1432560" y="1752600"/>
              <a:ext cx="670560" cy="648154"/>
              <a:chOff x="5791200" y="2225040"/>
              <a:chExt cx="1188720" cy="1333954"/>
            </a:xfrm>
          </p:grpSpPr>
          <p:sp>
            <p:nvSpPr>
              <p:cNvPr id="87" name="Chord 86">
                <a:extLst>
                  <a:ext uri="{FF2B5EF4-FFF2-40B4-BE49-F238E27FC236}">
                    <a16:creationId xmlns:a16="http://schemas.microsoft.com/office/drawing/2014/main" id="{08FE313F-EB63-43DB-8764-6887412E60F1}"/>
                  </a:ext>
                </a:extLst>
              </p:cNvPr>
              <p:cNvSpPr/>
              <p:nvPr/>
            </p:nvSpPr>
            <p:spPr>
              <a:xfrm rot="1230422">
                <a:off x="6035040" y="2255520"/>
                <a:ext cx="487680" cy="472440"/>
              </a:xfrm>
              <a:prstGeom prst="chord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88" name="Parallelogram 87">
                <a:extLst>
                  <a:ext uri="{FF2B5EF4-FFF2-40B4-BE49-F238E27FC236}">
                    <a16:creationId xmlns:a16="http://schemas.microsoft.com/office/drawing/2014/main" id="{82E2B3B0-DDB8-4E2F-9873-2E3C9DF9E4ED}"/>
                  </a:ext>
                </a:extLst>
              </p:cNvPr>
              <p:cNvSpPr/>
              <p:nvPr/>
            </p:nvSpPr>
            <p:spPr>
              <a:xfrm rot="20273200" flipH="1">
                <a:off x="6433503" y="3155814"/>
                <a:ext cx="92018" cy="326980"/>
              </a:xfrm>
              <a:prstGeom prst="parallelogram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89" name="Parallelogram 88">
                <a:extLst>
                  <a:ext uri="{FF2B5EF4-FFF2-40B4-BE49-F238E27FC236}">
                    <a16:creationId xmlns:a16="http://schemas.microsoft.com/office/drawing/2014/main" id="{5F33A6E6-8C24-49E0-A4A4-7188647B4A35}"/>
                  </a:ext>
                </a:extLst>
              </p:cNvPr>
              <p:cNvSpPr/>
              <p:nvPr/>
            </p:nvSpPr>
            <p:spPr>
              <a:xfrm rot="20273200" flipH="1">
                <a:off x="6631623" y="3232014"/>
                <a:ext cx="92018" cy="326980"/>
              </a:xfrm>
              <a:prstGeom prst="parallelogram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0" name="Parallelogram 89">
                <a:extLst>
                  <a:ext uri="{FF2B5EF4-FFF2-40B4-BE49-F238E27FC236}">
                    <a16:creationId xmlns:a16="http://schemas.microsoft.com/office/drawing/2014/main" id="{D546FF7F-001C-4F33-957E-66B9E00CAFC0}"/>
                  </a:ext>
                </a:extLst>
              </p:cNvPr>
              <p:cNvSpPr/>
              <p:nvPr/>
            </p:nvSpPr>
            <p:spPr>
              <a:xfrm rot="20273200" flipH="1">
                <a:off x="6829743" y="3216774"/>
                <a:ext cx="92018" cy="326980"/>
              </a:xfrm>
              <a:prstGeom prst="parallelogram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1" name="Teardrop 90">
                <a:extLst>
                  <a:ext uri="{FF2B5EF4-FFF2-40B4-BE49-F238E27FC236}">
                    <a16:creationId xmlns:a16="http://schemas.microsoft.com/office/drawing/2014/main" id="{3CFC2903-281B-46D2-BF19-FC696BB8FEC1}"/>
                  </a:ext>
                </a:extLst>
              </p:cNvPr>
              <p:cNvSpPr/>
              <p:nvPr/>
            </p:nvSpPr>
            <p:spPr>
              <a:xfrm rot="12859232">
                <a:off x="6126480" y="2499360"/>
                <a:ext cx="853440" cy="899160"/>
              </a:xfrm>
              <a:prstGeom prst="teardrop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D05717D0-7FC8-4E70-B03F-AEE10384CFC9}"/>
                  </a:ext>
                </a:extLst>
              </p:cNvPr>
              <p:cNvSpPr/>
              <p:nvPr/>
            </p:nvSpPr>
            <p:spPr>
              <a:xfrm>
                <a:off x="6416040" y="2545080"/>
                <a:ext cx="396240" cy="411480"/>
              </a:xfrm>
              <a:prstGeom prst="ellipse">
                <a:avLst/>
              </a:prstGeom>
              <a:gradFill flip="none" rotWithShape="1">
                <a:gsLst>
                  <a:gs pos="0">
                    <a:srgbClr val="8488C4"/>
                  </a:gs>
                  <a:gs pos="53000">
                    <a:schemeClr val="bg1">
                      <a:lumMod val="50000"/>
                    </a:schemeClr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3" name="Parallelogram 92">
                <a:extLst>
                  <a:ext uri="{FF2B5EF4-FFF2-40B4-BE49-F238E27FC236}">
                    <a16:creationId xmlns:a16="http://schemas.microsoft.com/office/drawing/2014/main" id="{CBF6D417-AFD6-4602-B1E4-44D7520C67D2}"/>
                  </a:ext>
                </a:extLst>
              </p:cNvPr>
              <p:cNvSpPr/>
              <p:nvPr/>
            </p:nvSpPr>
            <p:spPr>
              <a:xfrm rot="1326800">
                <a:off x="5976303" y="3064374"/>
                <a:ext cx="92018" cy="326980"/>
              </a:xfrm>
              <a:prstGeom prst="parallelogram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4" name="Parallelogram 93">
                <a:extLst>
                  <a:ext uri="{FF2B5EF4-FFF2-40B4-BE49-F238E27FC236}">
                    <a16:creationId xmlns:a16="http://schemas.microsoft.com/office/drawing/2014/main" id="{8E0B2226-CA57-47DD-BB11-8E1044ECC881}"/>
                  </a:ext>
                </a:extLst>
              </p:cNvPr>
              <p:cNvSpPr/>
              <p:nvPr/>
            </p:nvSpPr>
            <p:spPr>
              <a:xfrm rot="1326800">
                <a:off x="6174423" y="3140574"/>
                <a:ext cx="92018" cy="326980"/>
              </a:xfrm>
              <a:prstGeom prst="parallelogram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5" name="Parallelogram 94">
                <a:extLst>
                  <a:ext uri="{FF2B5EF4-FFF2-40B4-BE49-F238E27FC236}">
                    <a16:creationId xmlns:a16="http://schemas.microsoft.com/office/drawing/2014/main" id="{08F4F301-12BF-476F-8C80-04589724B12C}"/>
                  </a:ext>
                </a:extLst>
              </p:cNvPr>
              <p:cNvSpPr/>
              <p:nvPr/>
            </p:nvSpPr>
            <p:spPr>
              <a:xfrm rot="1326800">
                <a:off x="6372543" y="3216774"/>
                <a:ext cx="92018" cy="326980"/>
              </a:xfrm>
              <a:prstGeom prst="parallelogram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6" name="Chord 95">
                <a:extLst>
                  <a:ext uri="{FF2B5EF4-FFF2-40B4-BE49-F238E27FC236}">
                    <a16:creationId xmlns:a16="http://schemas.microsoft.com/office/drawing/2014/main" id="{91F1B241-C649-4D21-95B8-951593A94671}"/>
                  </a:ext>
                </a:extLst>
              </p:cNvPr>
              <p:cNvSpPr/>
              <p:nvPr/>
            </p:nvSpPr>
            <p:spPr>
              <a:xfrm rot="20539996">
                <a:off x="5791200" y="2423160"/>
                <a:ext cx="487680" cy="472440"/>
              </a:xfrm>
              <a:prstGeom prst="chord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FA3DF636-FB34-4909-A22C-47377854262C}"/>
                  </a:ext>
                </a:extLst>
              </p:cNvPr>
              <p:cNvCxnSpPr>
                <a:stCxn id="91" idx="1"/>
              </p:cNvCxnSpPr>
              <p:nvPr/>
            </p:nvCxnSpPr>
            <p:spPr>
              <a:xfrm flipV="1">
                <a:off x="6483236" y="2225040"/>
                <a:ext cx="207124" cy="291221"/>
              </a:xfrm>
              <a:prstGeom prst="line">
                <a:avLst/>
              </a:prstGeom>
              <a:ln w="38100">
                <a:solidFill>
                  <a:schemeClr val="tx1"/>
                </a:solidFill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751510AB-7BB4-4BBF-99E9-EA5FC1C92A7E}"/>
                  </a:ext>
                </a:extLst>
              </p:cNvPr>
              <p:cNvCxnSpPr/>
              <p:nvPr/>
            </p:nvCxnSpPr>
            <p:spPr>
              <a:xfrm flipV="1">
                <a:off x="6727076" y="2255520"/>
                <a:ext cx="207124" cy="291221"/>
              </a:xfrm>
              <a:prstGeom prst="line">
                <a:avLst/>
              </a:prstGeom>
              <a:ln w="38100">
                <a:solidFill>
                  <a:schemeClr val="tx1"/>
                </a:solidFill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Right Arrow 18">
              <a:extLst>
                <a:ext uri="{FF2B5EF4-FFF2-40B4-BE49-F238E27FC236}">
                  <a16:creationId xmlns:a16="http://schemas.microsoft.com/office/drawing/2014/main" id="{8BE8CC71-581A-40F2-88F6-BAF66007D519}"/>
                </a:ext>
              </a:extLst>
            </p:cNvPr>
            <p:cNvSpPr/>
            <p:nvPr/>
          </p:nvSpPr>
          <p:spPr>
            <a:xfrm rot="15890006">
              <a:off x="2407921" y="4892042"/>
              <a:ext cx="609600" cy="533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19DBA781-8C7A-4AED-9288-FE2A545E773F}"/>
                </a:ext>
              </a:extLst>
            </p:cNvPr>
            <p:cNvSpPr/>
            <p:nvPr/>
          </p:nvSpPr>
          <p:spPr>
            <a:xfrm>
              <a:off x="2545080" y="4648200"/>
              <a:ext cx="182880" cy="1676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75" name="Object 74">
              <a:extLst>
                <a:ext uri="{FF2B5EF4-FFF2-40B4-BE49-F238E27FC236}">
                  <a16:creationId xmlns:a16="http://schemas.microsoft.com/office/drawing/2014/main" id="{0A33B065-0B2A-4E6F-A97D-9405439FA23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76639016"/>
                </p:ext>
              </p:extLst>
            </p:nvPr>
          </p:nvGraphicFramePr>
          <p:xfrm>
            <a:off x="1304834" y="4742180"/>
            <a:ext cx="720816" cy="3479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368280" imgH="177480" progId="Equation.BREE4">
                    <p:embed/>
                  </p:oleObj>
                </mc:Choice>
                <mc:Fallback>
                  <p:oleObj name="Equation" r:id="rId19" imgW="368280" imgH="177480" progId="Equation.BREE4">
                    <p:embed/>
                    <p:pic>
                      <p:nvPicPr>
                        <p:cNvPr id="75" name="Object 74">
                          <a:extLst>
                            <a:ext uri="{FF2B5EF4-FFF2-40B4-BE49-F238E27FC236}">
                              <a16:creationId xmlns:a16="http://schemas.microsoft.com/office/drawing/2014/main" id="{0A33B065-0B2A-4E6F-A97D-9405439FA23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4834" y="4742180"/>
                          <a:ext cx="720816" cy="3479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6" name="Object 75">
              <a:extLst>
                <a:ext uri="{FF2B5EF4-FFF2-40B4-BE49-F238E27FC236}">
                  <a16:creationId xmlns:a16="http://schemas.microsoft.com/office/drawing/2014/main" id="{42796B84-7DBD-4914-BAF5-0C549A36DD0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7695388"/>
                </p:ext>
              </p:extLst>
            </p:nvPr>
          </p:nvGraphicFramePr>
          <p:xfrm>
            <a:off x="3189434" y="4244805"/>
            <a:ext cx="744537" cy="347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380880" imgH="177480" progId="Equation.BREE4">
                    <p:embed/>
                  </p:oleObj>
                </mc:Choice>
                <mc:Fallback>
                  <p:oleObj name="Equation" r:id="rId21" imgW="380880" imgH="177480" progId="Equation.BREE4">
                    <p:embed/>
                    <p:pic>
                      <p:nvPicPr>
                        <p:cNvPr id="76" name="Object 75">
                          <a:extLst>
                            <a:ext uri="{FF2B5EF4-FFF2-40B4-BE49-F238E27FC236}">
                              <a16:creationId xmlns:a16="http://schemas.microsoft.com/office/drawing/2014/main" id="{42796B84-7DBD-4914-BAF5-0C549A36DD0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89434" y="4244805"/>
                          <a:ext cx="744537" cy="3476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7" name="Object 76">
              <a:extLst>
                <a:ext uri="{FF2B5EF4-FFF2-40B4-BE49-F238E27FC236}">
                  <a16:creationId xmlns:a16="http://schemas.microsoft.com/office/drawing/2014/main" id="{AD5DACC2-FB39-4218-A726-49C158F4B2B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3498460"/>
                </p:ext>
              </p:extLst>
            </p:nvPr>
          </p:nvGraphicFramePr>
          <p:xfrm>
            <a:off x="-15240" y="3949700"/>
            <a:ext cx="719137" cy="347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368280" imgH="177480" progId="Equation.BREE4">
                    <p:embed/>
                  </p:oleObj>
                </mc:Choice>
                <mc:Fallback>
                  <p:oleObj name="Equation" r:id="rId23" imgW="368280" imgH="177480" progId="Equation.BREE4">
                    <p:embed/>
                    <p:pic>
                      <p:nvPicPr>
                        <p:cNvPr id="77" name="Object 76">
                          <a:extLst>
                            <a:ext uri="{FF2B5EF4-FFF2-40B4-BE49-F238E27FC236}">
                              <a16:creationId xmlns:a16="http://schemas.microsoft.com/office/drawing/2014/main" id="{AD5DACC2-FB39-4218-A726-49C158F4B2B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15240" y="3949700"/>
                          <a:ext cx="719137" cy="3476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A1D3FB85-75E1-4AAB-8AB7-96B327FCDF9C}"/>
                </a:ext>
              </a:extLst>
            </p:cNvPr>
            <p:cNvCxnSpPr/>
            <p:nvPr/>
          </p:nvCxnSpPr>
          <p:spPr>
            <a:xfrm>
              <a:off x="1798320" y="2346960"/>
              <a:ext cx="1996440" cy="30480"/>
            </a:xfrm>
            <a:prstGeom prst="line">
              <a:avLst/>
            </a:prstGeom>
            <a:ln w="635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83029F12-E8E4-4201-AFC5-3DDAC39AB917}"/>
                </a:ext>
              </a:extLst>
            </p:cNvPr>
            <p:cNvCxnSpPr/>
            <p:nvPr/>
          </p:nvCxnSpPr>
          <p:spPr>
            <a:xfrm>
              <a:off x="3749040" y="2423160"/>
              <a:ext cx="0" cy="1203960"/>
            </a:xfrm>
            <a:prstGeom prst="line">
              <a:avLst/>
            </a:prstGeom>
            <a:ln w="635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690B8619-1D7E-4953-8EFE-7DA6A7B7EA3F}"/>
                </a:ext>
              </a:extLst>
            </p:cNvPr>
            <p:cNvCxnSpPr>
              <a:stCxn id="74" idx="7"/>
            </p:cNvCxnSpPr>
            <p:nvPr/>
          </p:nvCxnSpPr>
          <p:spPr>
            <a:xfrm flipV="1">
              <a:off x="2701178" y="3642360"/>
              <a:ext cx="1047862" cy="1030390"/>
            </a:xfrm>
            <a:prstGeom prst="line">
              <a:avLst/>
            </a:prstGeom>
            <a:ln w="635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6AD77A1-1C83-41BB-BEEA-68769AB1C178}"/>
                </a:ext>
              </a:extLst>
            </p:cNvPr>
            <p:cNvCxnSpPr/>
            <p:nvPr/>
          </p:nvCxnSpPr>
          <p:spPr>
            <a:xfrm flipH="1">
              <a:off x="701040" y="2423160"/>
              <a:ext cx="1082040" cy="1021080"/>
            </a:xfrm>
            <a:prstGeom prst="line">
              <a:avLst/>
            </a:prstGeom>
            <a:ln w="63500">
              <a:solidFill>
                <a:srgbClr val="92D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EEA165BA-C9C1-42E5-8FC6-010104F0A078}"/>
                </a:ext>
              </a:extLst>
            </p:cNvPr>
            <p:cNvCxnSpPr/>
            <p:nvPr/>
          </p:nvCxnSpPr>
          <p:spPr>
            <a:xfrm>
              <a:off x="701040" y="3489960"/>
              <a:ext cx="1920240" cy="1234440"/>
            </a:xfrm>
            <a:prstGeom prst="line">
              <a:avLst/>
            </a:prstGeom>
            <a:ln w="63500">
              <a:solidFill>
                <a:srgbClr val="92D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2C53A8BE-BE7C-4722-B128-B35765074B44}"/>
                </a:ext>
              </a:extLst>
            </p:cNvPr>
            <p:cNvCxnSpPr>
              <a:stCxn id="95" idx="2"/>
            </p:cNvCxnSpPr>
            <p:nvPr/>
          </p:nvCxnSpPr>
          <p:spPr>
            <a:xfrm>
              <a:off x="1804485" y="2321239"/>
              <a:ext cx="832035" cy="1138241"/>
            </a:xfrm>
            <a:prstGeom prst="line">
              <a:avLst/>
            </a:prstGeom>
            <a:ln w="635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6738EBD8-0D64-40E7-84F2-F9DC7E635C95}"/>
                </a:ext>
              </a:extLst>
            </p:cNvPr>
            <p:cNvCxnSpPr/>
            <p:nvPr/>
          </p:nvCxnSpPr>
          <p:spPr>
            <a:xfrm>
              <a:off x="2651760" y="3520440"/>
              <a:ext cx="0" cy="1203960"/>
            </a:xfrm>
            <a:prstGeom prst="line">
              <a:avLst/>
            </a:prstGeom>
            <a:ln w="635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Parallelogram 84">
              <a:extLst>
                <a:ext uri="{FF2B5EF4-FFF2-40B4-BE49-F238E27FC236}">
                  <a16:creationId xmlns:a16="http://schemas.microsoft.com/office/drawing/2014/main" id="{A1131C29-3D29-4AD4-BE5A-450C1858BF1C}"/>
                </a:ext>
              </a:extLst>
            </p:cNvPr>
            <p:cNvSpPr/>
            <p:nvPr/>
          </p:nvSpPr>
          <p:spPr>
            <a:xfrm>
              <a:off x="670560" y="2362200"/>
              <a:ext cx="3108960" cy="1097280"/>
            </a:xfrm>
            <a:prstGeom prst="parallelogram">
              <a:avLst>
                <a:gd name="adj" fmla="val 105556"/>
              </a:avLst>
            </a:prstGeom>
            <a:solidFill>
              <a:srgbClr val="0070C0">
                <a:alpha val="65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4820E66C-BFBD-4C35-BD7D-315B47E9DE9D}"/>
                </a:ext>
              </a:extLst>
            </p:cNvPr>
            <p:cNvSpPr/>
            <p:nvPr/>
          </p:nvSpPr>
          <p:spPr>
            <a:xfrm>
              <a:off x="695325" y="3476625"/>
              <a:ext cx="1943100" cy="1257300"/>
            </a:xfrm>
            <a:prstGeom prst="rect">
              <a:avLst/>
            </a:prstGeom>
            <a:solidFill>
              <a:srgbClr val="0070C0">
                <a:alpha val="63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25656105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f2bc79a42d4e1134194e983bf134319e6f264"/>
  <p:tag name="ISPRING_ULTRA_SCORM_SLIDE_COUNT" val="15"/>
  <p:tag name="ISPRING_ULTRA_SCORM_DURATION" val="3600"/>
  <p:tag name="ISPRING_ULTRA_SCORM_QUIZ_NUMBER" val="0"/>
  <p:tag name="GENSWF_OUTPUT_FILE_NAME" val="m8hch4.1"/>
  <p:tag name="ISPRING_ULTRA_SCORM_COURSE_ID" val="945E7DB9-DCD4-42D7-86A7-0CF5893F248F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3e77b5d37d4c6f3630d0696d54dff613d1c29"/>
  <p:tag name="ISPRING_PLAYERS_CUSTOMIZATION_2" val="UEsDBBQAAgAIAOC6il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4LqK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4LqK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OC6il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4LqK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OC6ilOOc/b6agAAAOUAAAAaAAAAbm9uZS9odG1sX3NraW5fc2V0dGluZ3MuanOr5lIAAqUcJQUrhWowG8xPKi0pyc/TS87PK0nNK9HLyy/KTQSrUVJ2AwMlHZyK88tSiwgoTUtMTkUx1NTIwskFp0qEiSZO5i7OlsjqChLTU/WSEpOz04vyS/NSIMqcXV0MXYyVwKpquWoBUEsDBBQAAgAIAOC6ilO8fTX3SgAAAEkAAAAXAAAAbm9uZS9sb2NhbF9zZXR0aW5ncy54bWyzsa/IzVEoSy0qzszPs1Uy1DNQUkjNS85PycxLt1UKDXHTtVBSKC5JzEtJzMnPS7VVystXUrC347LJyU9OzAlOLSkBKizWt+MCAFBLAwQUAAIACADjuop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47qK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juop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47qK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juop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47qK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OO6ilO45zzyXgAAAGMAAAAlAAAAdW5pdmVyc2FsLW5vLXZpZGVvL2xvY2FsX3NldHRpbmdzLnhtbA3KvQ5AQAwA4N1TNN39bQbHZrTgARoakfRacUd4e7d9w9f2rxd4+AqHqcO6qBBYV9sO3R0u85A3CCGSbiSm7FANoe+yVmwlmTjGFAOcQh9fM/uEyCP5NIdbBMsu+wFQSwECAAAUAAIACADguopTXK2x+KEDAADvDAAAGAAAAAAAAAABAAAAAAAAAAAAbm9uZS9jb21tb25fbWVzc2FnZXMubG5nUEsBAgAAFAACAAgA4LqKUxUeYBujAAAAfwEAACkAAAAAAAAAAQAAAAAA1wMAAG5vbmUvcGxheWJhY2tfYW5kX25hdmlnYXRpb25fc2V0dGluZ3MueG1sUEsBAgAAFAACAAgA4LqKUx9UimowAwAAxw4AACIAAAAAAAAAAQAAAAAAwQQAAG5vbmUvZmxhc2hfcHVibGlzaGluZ19zZXR0aW5ncy54bWxQSwECAAAUAAIACADguopTcVeUnRUBAADRAgAAHAAAAAAAAAABAAAAAAAxCAAAbm9uZS9mbGFzaF9za2luX3NldHRpbmdzLnhtbFBLAQIAABQAAgAIAOC6ilPXm3CWKwMAAG8OAAAhAAAAAAAAAAEAAAAAAIAJAABub25lL2h0bWxfcHVibGlzaGluZ19zZXR0aW5ncy54bWxQSwECAAAUAAIACADguopTjnP2+moAAADlAAAAGgAAAAAAAAABAAAAAADqDAAAbm9uZS9odG1sX3NraW5fc2V0dGluZ3MuanNQSwECAAAUAAIACADguopTvH0190oAAABJAAAAFwAAAAAAAAABAAAAAACMDQAAbm9uZS9sb2NhbF9zZXR0aW5ncy54bWxQSwECAAAUAAIACADjuopTnF4yCBQGAAA3FwAAJgAAAAAAAAABAAAAAAALDgAAdW5pdmVyc2FsLW5vLXZpZGVvL2NvbW1vbl9tZXNzYWdlcy5sbmdQSwECAAAUAAIACADjuopTFR5gG6MAAAB/AQAANwAAAAAAAAABAAAAAABjFAAAdW5pdmVyc2FsLW5vLXZpZGVvL3BsYXliYWNrX2FuZF9uYXZpZ2F0aW9uX3NldHRpbmdzLnhtbFBLAQIAABQAAgAIAOO6ilNLM4aKLwUAAGgdAAAwAAAAAAAAAAEAAAAAAFsVAAB1bml2ZXJzYWwtbm8tdmlkZW8vZmxhc2hfcHVibGlzaGluZ19zZXR0aW5ncy54bWxQSwECAAAUAAIACADjuopTDnvHIGUDAACXDAAAKgAAAAAAAAABAAAAAADYGgAAdW5pdmVyc2FsLW5vLXZpZGVvL2ZsYXNoX3NraW5fc2V0dGluZ3MueG1sUEsBAgAAFAACAAgA47qKU/rnN04qBQAA8hwAAC8AAAAAAAAAAQAAAAAAhR4AAHVuaXZlcnNhbC1uby12aWRlby9odG1sX3B1Ymxpc2hpbmdfc2V0dGluZ3MueG1sUEsBAgAAFAACAAgA47qKU+xMWVK2AQAAegYAACgAAAAAAAAAAQAAAAAA/CMAAHVuaXZlcnNhbC1uby12aWRlby9odG1sX3NraW5fc2V0dGluZ3MuanNQSwECAAAUAAIACADjuopTuOc88l4AAABjAAAAJQAAAAAAAAABAAAAAAD4JQAAdW5pdmVyc2FsLW5vLXZpZGVvL2xvY2FsX3NldHRpbmdzLnhtbFBLBQYAAAAADgAOAIgEAACZJgAAAAA="/>
  <p:tag name="ISPRING_LMS_API_VERSION" val="SCORM 2004 (2nd edition)"/>
  <p:tag name="ISPRING_ULTRA_SCORM_COURCE_TITLE" val="4.2 The Pythagorean Theorem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93.000000"/>
  <p:tag name="ISPRING_CURRENT_PLAYER_ID" val="universal-no-video"/>
  <p:tag name="ISPRING_PRESENTATION_TITLE" val="4.2 The Pythagorean Theorem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1282</TotalTime>
  <Words>869</Words>
  <Application>Microsoft Office PowerPoint</Application>
  <PresentationFormat>On-screen Show (4:3)</PresentationFormat>
  <Paragraphs>99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Gulim</vt:lpstr>
      <vt:lpstr>Arial</vt:lpstr>
      <vt:lpstr>Arial</vt:lpstr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Equation</vt:lpstr>
      <vt:lpstr>Section 4.2  The Pythagorean  Theorem </vt:lpstr>
      <vt:lpstr>What is the Pythagorean Theorem?</vt:lpstr>
      <vt:lpstr>Proof of Pythagorean Theorem</vt:lpstr>
      <vt:lpstr>Proof #2: Pythagorean Puzzle:</vt:lpstr>
      <vt:lpstr>PowerPoint Presentation</vt:lpstr>
      <vt:lpstr>PowerPoint Presentation</vt:lpstr>
      <vt:lpstr>PowerPoint Presentation</vt:lpstr>
      <vt:lpstr>Ex: Find the length of the diagonal</vt:lpstr>
      <vt:lpstr>PowerPoint Presentation</vt:lpstr>
      <vt:lpstr>PowerPoint Presentation</vt:lpstr>
      <vt:lpstr>PowerPoint Presentation</vt:lpstr>
      <vt:lpstr>PowerPoint Presentation</vt:lpstr>
      <vt:lpstr>Q3: Suppose a fly is sitting at one corner of a box.  What is the shortest distance that the fly needs to travel to get to the opposite corner? </vt:lpstr>
      <vt:lpstr>Pythagorean Triples:</vt:lpstr>
      <vt:lpstr>Pythagorean Triple Formula!!!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4.2 The Pythagorean Theorem</dc:title>
  <dc:creator>danny young</dc:creator>
  <cp:lastModifiedBy>Danny Young</cp:lastModifiedBy>
  <cp:revision>26</cp:revision>
  <dcterms:created xsi:type="dcterms:W3CDTF">2009-06-13T04:24:14Z</dcterms:created>
  <dcterms:modified xsi:type="dcterms:W3CDTF">2026-01-17T06:26:17Z</dcterms:modified>
</cp:coreProperties>
</file>